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426" r:id="rId3"/>
    <p:sldId id="419" r:id="rId4"/>
    <p:sldId id="420" r:id="rId5"/>
    <p:sldId id="437" r:id="rId6"/>
    <p:sldId id="434" r:id="rId7"/>
    <p:sldId id="433" r:id="rId8"/>
    <p:sldId id="438" r:id="rId9"/>
    <p:sldId id="439" r:id="rId10"/>
    <p:sldId id="440" r:id="rId11"/>
    <p:sldId id="441" r:id="rId12"/>
    <p:sldId id="442" r:id="rId13"/>
    <p:sldId id="443" r:id="rId14"/>
    <p:sldId id="444" r:id="rId15"/>
    <p:sldId id="445" r:id="rId16"/>
    <p:sldId id="446" r:id="rId17"/>
    <p:sldId id="447" r:id="rId18"/>
    <p:sldId id="448" r:id="rId19"/>
    <p:sldId id="449" r:id="rId20"/>
    <p:sldId id="435" r:id="rId21"/>
    <p:sldId id="45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C59C1"/>
    <a:srgbClr val="00BBD6"/>
    <a:srgbClr val="B2D235"/>
    <a:srgbClr val="F13B48"/>
    <a:srgbClr val="937863"/>
    <a:srgbClr val="F49D15"/>
    <a:srgbClr val="0EBEA9"/>
    <a:srgbClr val="7DC013"/>
    <a:srgbClr val="FFCC01"/>
    <a:srgbClr val="E92A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1" autoAdjust="0"/>
    <p:restoredTop sz="94434" autoAdjust="0"/>
  </p:normalViewPr>
  <p:slideViewPr>
    <p:cSldViewPr snapToGrid="0" showGuides="1">
      <p:cViewPr varScale="1">
        <p:scale>
          <a:sx n="73" d="100"/>
          <a:sy n="73" d="100"/>
        </p:scale>
        <p:origin x="232" y="5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35C89-3433-4A5A-881D-F58975E0FA75}" type="datetimeFigureOut">
              <a:rPr lang="tr-TR" smtClean="0"/>
              <a:t>26.12.2019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BB870-C06E-42CB-A8F4-A26D18D757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1065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03AA-D59E-4F38-9F50-6993286DD190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F297E-5C29-4C6A-82A8-01BD14A7F4A8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up 12"/>
          <p:cNvGrpSpPr/>
          <p:nvPr userDrawn="1"/>
        </p:nvGrpSpPr>
        <p:grpSpPr>
          <a:xfrm>
            <a:off x="0" y="6394565"/>
            <a:ext cx="12192000" cy="471343"/>
            <a:chOff x="0" y="6394565"/>
            <a:chExt cx="12192000" cy="471343"/>
          </a:xfrm>
        </p:grpSpPr>
        <p:sp>
          <p:nvSpPr>
            <p:cNvPr id="14" name="Rectangle 97"/>
            <p:cNvSpPr/>
            <p:nvPr/>
          </p:nvSpPr>
          <p:spPr>
            <a:xfrm>
              <a:off x="0" y="6394565"/>
              <a:ext cx="12192000" cy="4713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Title 13"/>
            <p:cNvSpPr txBox="1">
              <a:spLocks/>
            </p:cNvSpPr>
            <p:nvPr/>
          </p:nvSpPr>
          <p:spPr>
            <a:xfrm>
              <a:off x="101599" y="6449454"/>
              <a:ext cx="11991548" cy="355075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Autofit/>
            </a:bodyPr>
            <a:lstStyle/>
            <a:p>
              <a:pPr algn="ctr" defTabSz="1219050">
                <a:spcBef>
                  <a:spcPct val="0"/>
                </a:spcBef>
                <a:defRPr/>
              </a:pPr>
              <a:r>
                <a:rPr lang="tr-T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  <a:cs typeface="+mj-cs"/>
                </a:rPr>
                <a:t>T.C. Millî Eğitim Bakanlığı Din Öğretimi Genel Müdürlüğü</a:t>
              </a:r>
              <a:endPara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989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03AA-D59E-4F38-9F50-6993286DD190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F297E-5C29-4C6A-82A8-01BD14A7F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7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03AA-D59E-4F38-9F50-6993286DD190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F297E-5C29-4C6A-82A8-01BD14A7F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6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03AA-D59E-4F38-9F50-6993286DD190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F297E-5C29-4C6A-82A8-01BD14A7F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4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03AA-D59E-4F38-9F50-6993286DD190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F297E-5C29-4C6A-82A8-01BD14A7F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03AA-D59E-4F38-9F50-6993286DD190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F297E-5C29-4C6A-82A8-01BD14A7F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8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03AA-D59E-4F38-9F50-6993286DD190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F297E-5C29-4C6A-82A8-01BD14A7F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4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03AA-D59E-4F38-9F50-6993286DD190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F297E-5C29-4C6A-82A8-01BD14A7F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6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03AA-D59E-4F38-9F50-6993286DD190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F297E-5C29-4C6A-82A8-01BD14A7F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0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03AA-D59E-4F38-9F50-6993286DD190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F297E-5C29-4C6A-82A8-01BD14A7F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9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C03AA-D59E-4F38-9F50-6993286DD190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F297E-5C29-4C6A-82A8-01BD14A7F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9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C03AA-D59E-4F38-9F50-6993286DD190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F297E-5C29-4C6A-82A8-01BD14A7F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54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23292" y="3846220"/>
            <a:ext cx="9390184" cy="157335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latin typeface="Century Gothic" panose="020B0502020202020204" pitchFamily="34" charset="0"/>
              </a:rPr>
              <a:t>OKUL-KUR’AN KURSU İŞ BİRLİĞİNE DAYALI ÖRGÜN EĞİTİMLE BİRLİKTE HAFIZLIK PROJESİ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http://dinogretimi.meb.gov.tr/kurumsalkimlik/logo/DOGM_Logo_Beyaz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341" y="971945"/>
            <a:ext cx="1743319" cy="229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5"/>
          <p:cNvSpPr txBox="1"/>
          <p:nvPr/>
        </p:nvSpPr>
        <p:spPr>
          <a:xfrm>
            <a:off x="5307964" y="5969511"/>
            <a:ext cx="1576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Kasım,2019</a:t>
            </a:r>
            <a:endParaRPr lang="en-US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19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3586123" y="4917045"/>
            <a:ext cx="1100760" cy="1036048"/>
          </a:xfrm>
          <a:prstGeom prst="roundRect">
            <a:avLst>
              <a:gd name="adj" fmla="val 9375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0" algn="ctr">
              <a:defRPr/>
            </a:pPr>
            <a:r>
              <a:rPr lang="id-ID" altLang="id-ID" sz="1400" b="1" kern="0" dirty="0" err="1">
                <a:solidFill>
                  <a:prstClr val="white"/>
                </a:solidFill>
                <a:latin typeface="Signika" panose="02010003020600000004" pitchFamily="50" charset="0"/>
              </a:rPr>
              <a:t>AHLAKi</a:t>
            </a:r>
            <a:endParaRPr lang="id-ID" altLang="id-ID" sz="1400" b="1" kern="0" dirty="0">
              <a:solidFill>
                <a:prstClr val="white"/>
              </a:solidFill>
              <a:latin typeface="Signika" panose="02010003020600000004" pitchFamily="50" charset="0"/>
            </a:endParaRPr>
          </a:p>
        </p:txBody>
      </p:sp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3845125" y="3880998"/>
            <a:ext cx="1100760" cy="1036048"/>
          </a:xfrm>
          <a:prstGeom prst="roundRect">
            <a:avLst>
              <a:gd name="adj" fmla="val 9375"/>
            </a:avLst>
          </a:prstGeom>
          <a:solidFill>
            <a:schemeClr val="accent5"/>
          </a:solidFill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id-ID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" panose="02010003020600000004" pitchFamily="50" charset="0"/>
              </a:rPr>
              <a:t>SOSYAL</a:t>
            </a: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456622" y="2844952"/>
            <a:ext cx="1100760" cy="1036048"/>
          </a:xfrm>
          <a:prstGeom prst="roundRect">
            <a:avLst>
              <a:gd name="adj" fmla="val 9375"/>
            </a:avLst>
          </a:pr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id-ID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" panose="02010003020600000004" pitchFamily="50" charset="0"/>
              </a:rPr>
              <a:t>AKADEMİ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 rot="20684149">
            <a:off x="2906246" y="1866640"/>
            <a:ext cx="1100760" cy="1036048"/>
          </a:xfrm>
          <a:prstGeom prst="roundRect">
            <a:avLst>
              <a:gd name="adj" fmla="val 9375"/>
            </a:avLst>
          </a:prstGeom>
          <a:solidFill>
            <a:schemeClr val="accent5">
              <a:lumMod val="50000"/>
            </a:schemeClr>
          </a:solidFill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id-ID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" panose="02010003020600000004" pitchFamily="50" charset="0"/>
              </a:rPr>
              <a:t>HAFIZLIK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06012" y="2479320"/>
            <a:ext cx="2334927" cy="3875235"/>
            <a:chOff x="1206012" y="2479320"/>
            <a:chExt cx="2334927" cy="3875235"/>
          </a:xfrm>
        </p:grpSpPr>
        <p:sp>
          <p:nvSpPr>
            <p:cNvPr id="7" name="Ellipse 98"/>
            <p:cNvSpPr/>
            <p:nvPr/>
          </p:nvSpPr>
          <p:spPr bwMode="auto">
            <a:xfrm>
              <a:off x="1206012" y="6057070"/>
              <a:ext cx="1581860" cy="297485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757832" y="2479320"/>
              <a:ext cx="1783107" cy="3674557"/>
              <a:chOff x="1879600" y="2427657"/>
              <a:chExt cx="1931988" cy="3981365"/>
            </a:xfrm>
            <a:solidFill>
              <a:schemeClr val="bg1">
                <a:lumMod val="50000"/>
              </a:schemeClr>
            </a:solidFill>
          </p:grpSpPr>
          <p:sp>
            <p:nvSpPr>
              <p:cNvPr id="9" name="Rounded Rectangle 8"/>
              <p:cNvSpPr/>
              <p:nvPr/>
            </p:nvSpPr>
            <p:spPr bwMode="auto">
              <a:xfrm rot="3296091" flipH="1">
                <a:off x="2526506" y="2275966"/>
                <a:ext cx="333375" cy="1627188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1879938" y="2427657"/>
                <a:ext cx="823038" cy="823069"/>
              </a:xfrm>
              <a:prstGeom prst="ellipse">
                <a:avLst/>
              </a:pr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 bwMode="auto">
              <a:xfrm>
                <a:off x="1954213" y="3305460"/>
                <a:ext cx="674687" cy="1408112"/>
              </a:xfrm>
              <a:prstGeom prst="roundRect">
                <a:avLst>
                  <a:gd name="adj" fmla="val 29870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 bwMode="auto">
              <a:xfrm>
                <a:off x="1954213" y="4408772"/>
                <a:ext cx="373062" cy="200025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 bwMode="auto">
              <a:xfrm rot="20452300">
                <a:off x="2325688" y="4429410"/>
                <a:ext cx="371475" cy="774700"/>
              </a:xfrm>
              <a:prstGeom prst="roundRect">
                <a:avLst>
                  <a:gd name="adj" fmla="val 40463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 bwMode="auto">
              <a:xfrm rot="14513746">
                <a:off x="2885282" y="2583941"/>
                <a:ext cx="350837" cy="1501775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 bwMode="auto">
              <a:xfrm>
                <a:off x="2413000" y="4916772"/>
                <a:ext cx="373063" cy="1423988"/>
              </a:xfrm>
              <a:prstGeom prst="roundRect">
                <a:avLst>
                  <a:gd name="adj" fmla="val 42456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</p:grpSp>
      </p:grpSp>
      <p:sp>
        <p:nvSpPr>
          <p:cNvPr id="26" name="Rectangle 25"/>
          <p:cNvSpPr/>
          <p:nvPr/>
        </p:nvSpPr>
        <p:spPr>
          <a:xfrm>
            <a:off x="5878193" y="416541"/>
            <a:ext cx="38688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b="1" dirty="0">
                <a:latin typeface="Signika" panose="02010003020600000004" pitchFamily="50" charset="0"/>
                <a:ea typeface="Fira Sans ExtraBold Italic" panose="00000900000000000000" pitchFamily="50" charset="0"/>
                <a:cs typeface="Clear Sans Light" panose="020B0303030202020304" pitchFamily="34" charset="0"/>
              </a:rPr>
              <a:t>GENEL ESASLAR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603449" y="1563047"/>
            <a:ext cx="277647" cy="276819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945965" y="1378292"/>
            <a:ext cx="5800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8113" lvl="1" indent="-34925" algn="just"/>
            <a:r>
              <a:rPr lang="en-US" b="1" dirty="0" err="1"/>
              <a:t>Projenin</a:t>
            </a:r>
            <a:r>
              <a:rPr lang="en-US" b="1" dirty="0"/>
              <a:t> 5. </a:t>
            </a:r>
            <a:r>
              <a:rPr lang="en-US" b="1" dirty="0" err="1"/>
              <a:t>sınıflarda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C00000"/>
                </a:solidFill>
              </a:rPr>
              <a:t>okul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merkezli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/>
              <a:t>Kur’an</a:t>
            </a:r>
            <a:r>
              <a:rPr lang="en-US" b="1" dirty="0"/>
              <a:t> </a:t>
            </a:r>
            <a:r>
              <a:rPr lang="en-US" b="1" dirty="0" err="1"/>
              <a:t>kursu</a:t>
            </a:r>
            <a:r>
              <a:rPr lang="en-US" b="1" dirty="0"/>
              <a:t> </a:t>
            </a:r>
            <a:r>
              <a:rPr lang="en-US" b="1" dirty="0" err="1"/>
              <a:t>destekli</a:t>
            </a:r>
            <a:r>
              <a:rPr lang="en-US" b="1" dirty="0"/>
              <a:t>, 6. </a:t>
            </a:r>
            <a:r>
              <a:rPr lang="en-US" b="1" dirty="0" err="1"/>
              <a:t>sınıflarda</a:t>
            </a:r>
            <a:r>
              <a:rPr lang="en-US" b="1" dirty="0"/>
              <a:t> </a:t>
            </a:r>
            <a:r>
              <a:rPr lang="en-US" b="1" dirty="0" err="1"/>
              <a:t>ise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C00000"/>
                </a:solidFill>
              </a:rPr>
              <a:t>Kur’an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kursu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merkezli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/>
              <a:t>okul</a:t>
            </a:r>
            <a:r>
              <a:rPr lang="en-US" b="1" dirty="0"/>
              <a:t> </a:t>
            </a:r>
            <a:r>
              <a:rPr lang="en-US" b="1" dirty="0" err="1"/>
              <a:t>destekli</a:t>
            </a:r>
            <a:r>
              <a:rPr lang="en-US" b="1" dirty="0"/>
              <a:t> </a:t>
            </a:r>
            <a:r>
              <a:rPr lang="en-US" b="1" dirty="0" err="1"/>
              <a:t>olarak</a:t>
            </a:r>
            <a:r>
              <a:rPr lang="en-US" b="1" dirty="0"/>
              <a:t> </a:t>
            </a:r>
            <a:r>
              <a:rPr lang="en-US" b="1" dirty="0" err="1"/>
              <a:t>uygulanması</a:t>
            </a:r>
            <a:r>
              <a:rPr lang="en-US" b="1" dirty="0"/>
              <a:t> </a:t>
            </a:r>
            <a:r>
              <a:rPr lang="en-US" b="1" dirty="0" err="1"/>
              <a:t>esastır</a:t>
            </a:r>
            <a:r>
              <a:rPr lang="en-US" b="1" dirty="0"/>
              <a:t>.</a:t>
            </a:r>
            <a:endParaRPr lang="tr-TR" sz="1600" b="1" dirty="0">
              <a:solidFill>
                <a:srgbClr val="C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53117" y="3477614"/>
            <a:ext cx="57781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3188" lvl="1" algn="just"/>
            <a:r>
              <a:rPr lang="en-US" b="1" dirty="0"/>
              <a:t>Bu </a:t>
            </a:r>
            <a:r>
              <a:rPr lang="en-US" b="1" dirty="0" err="1"/>
              <a:t>projeyi</a:t>
            </a:r>
            <a:r>
              <a:rPr lang="en-US" b="1" dirty="0"/>
              <a:t> </a:t>
            </a:r>
            <a:r>
              <a:rPr lang="en-US" b="1" dirty="0" err="1"/>
              <a:t>okul</a:t>
            </a:r>
            <a:r>
              <a:rPr lang="en-US" b="1" dirty="0"/>
              <a:t> </a:t>
            </a:r>
            <a:r>
              <a:rPr lang="en-US" b="1" dirty="0" err="1"/>
              <a:t>veya</a:t>
            </a:r>
            <a:r>
              <a:rPr lang="en-US" b="1" dirty="0"/>
              <a:t> </a:t>
            </a:r>
            <a:r>
              <a:rPr lang="en-US" b="1" dirty="0" err="1"/>
              <a:t>sınıf</a:t>
            </a:r>
            <a:r>
              <a:rPr lang="en-US" b="1" dirty="0"/>
              <a:t> </a:t>
            </a:r>
            <a:r>
              <a:rPr lang="en-US" b="1" dirty="0" err="1"/>
              <a:t>bazında</a:t>
            </a:r>
            <a:r>
              <a:rPr lang="en-US" b="1" dirty="0"/>
              <a:t> </a:t>
            </a:r>
            <a:r>
              <a:rPr lang="en-US" b="1" dirty="0" err="1"/>
              <a:t>uygulamak</a:t>
            </a:r>
            <a:r>
              <a:rPr lang="en-US" b="1" dirty="0"/>
              <a:t> </a:t>
            </a:r>
            <a:r>
              <a:rPr lang="en-US" b="1" dirty="0" err="1"/>
              <a:t>isteyen</a:t>
            </a:r>
            <a:r>
              <a:rPr lang="en-US" b="1" dirty="0"/>
              <a:t> </a:t>
            </a:r>
            <a:r>
              <a:rPr lang="en-US" b="1" dirty="0" err="1"/>
              <a:t>okullar</a:t>
            </a:r>
            <a:r>
              <a:rPr lang="en-US" b="1" dirty="0"/>
              <a:t>, </a:t>
            </a:r>
            <a:r>
              <a:rPr lang="en-US" b="1" dirty="0" err="1"/>
              <a:t>il</a:t>
            </a:r>
            <a:r>
              <a:rPr lang="en-US" b="1" dirty="0"/>
              <a:t>/</a:t>
            </a:r>
            <a:r>
              <a:rPr lang="en-US" b="1" dirty="0" err="1"/>
              <a:t>ilçe</a:t>
            </a:r>
            <a:r>
              <a:rPr lang="en-US" b="1" dirty="0"/>
              <a:t> </a:t>
            </a:r>
            <a:r>
              <a:rPr lang="en-US" b="1" dirty="0" err="1"/>
              <a:t>Millî</a:t>
            </a:r>
            <a:r>
              <a:rPr lang="en-US" b="1" dirty="0"/>
              <a:t> </a:t>
            </a:r>
            <a:r>
              <a:rPr lang="en-US" b="1" dirty="0" err="1"/>
              <a:t>eğitim</a:t>
            </a:r>
            <a:r>
              <a:rPr lang="en-US" b="1" dirty="0"/>
              <a:t> </a:t>
            </a:r>
            <a:r>
              <a:rPr lang="en-US" b="1" dirty="0" err="1"/>
              <a:t>müdürlükleri</a:t>
            </a:r>
            <a:r>
              <a:rPr lang="en-US" b="1" dirty="0"/>
              <a:t> </a:t>
            </a:r>
            <a:r>
              <a:rPr lang="en-US" b="1" dirty="0" err="1"/>
              <a:t>kanalıyla</a:t>
            </a:r>
            <a:r>
              <a:rPr lang="en-US" b="1" dirty="0"/>
              <a:t> Din </a:t>
            </a:r>
            <a:r>
              <a:rPr lang="en-US" b="1" dirty="0" err="1"/>
              <a:t>Öğretimi</a:t>
            </a:r>
            <a:r>
              <a:rPr lang="en-US" b="1" dirty="0"/>
              <a:t> </a:t>
            </a:r>
            <a:r>
              <a:rPr lang="en-US" b="1" dirty="0" err="1"/>
              <a:t>Genel</a:t>
            </a:r>
            <a:r>
              <a:rPr lang="en-US" b="1" dirty="0"/>
              <a:t> </a:t>
            </a:r>
            <a:r>
              <a:rPr lang="en-US" b="1" dirty="0" err="1"/>
              <a:t>Müdürlüğüne</a:t>
            </a:r>
            <a:r>
              <a:rPr lang="en-US" b="1" dirty="0"/>
              <a:t>; </a:t>
            </a:r>
            <a:r>
              <a:rPr lang="en-US" b="1" dirty="0" err="1"/>
              <a:t>Kur’an</a:t>
            </a:r>
            <a:r>
              <a:rPr lang="en-US" b="1" dirty="0"/>
              <a:t> </a:t>
            </a:r>
            <a:r>
              <a:rPr lang="en-US" b="1" dirty="0" err="1"/>
              <a:t>kursları</a:t>
            </a:r>
            <a:r>
              <a:rPr lang="en-US" b="1" dirty="0"/>
              <a:t> </a:t>
            </a:r>
            <a:r>
              <a:rPr lang="en-US" b="1" dirty="0" err="1"/>
              <a:t>ise</a:t>
            </a:r>
            <a:r>
              <a:rPr lang="en-US" b="1" dirty="0"/>
              <a:t> </a:t>
            </a:r>
            <a:r>
              <a:rPr lang="en-US" b="1" dirty="0" err="1"/>
              <a:t>il</a:t>
            </a:r>
            <a:r>
              <a:rPr lang="en-US" b="1" dirty="0"/>
              <a:t>/</a:t>
            </a:r>
            <a:r>
              <a:rPr lang="en-US" b="1" dirty="0" err="1"/>
              <a:t>ilçe</a:t>
            </a:r>
            <a:r>
              <a:rPr lang="en-US" b="1" dirty="0"/>
              <a:t> </a:t>
            </a:r>
            <a:r>
              <a:rPr lang="en-US" b="1" dirty="0" err="1"/>
              <a:t>müftülükleri</a:t>
            </a:r>
            <a:r>
              <a:rPr lang="en-US" b="1" dirty="0"/>
              <a:t> </a:t>
            </a:r>
            <a:r>
              <a:rPr lang="en-US" b="1" dirty="0" err="1"/>
              <a:t>kanalıyla</a:t>
            </a:r>
            <a:r>
              <a:rPr lang="en-US" b="1" dirty="0"/>
              <a:t> </a:t>
            </a:r>
            <a:r>
              <a:rPr lang="en-US" b="1" dirty="0" err="1"/>
              <a:t>Eğitim</a:t>
            </a:r>
            <a:r>
              <a:rPr lang="en-US" b="1" dirty="0"/>
              <a:t> </a:t>
            </a:r>
            <a:r>
              <a:rPr lang="en-US" b="1" dirty="0" err="1"/>
              <a:t>Hizmetleri</a:t>
            </a:r>
            <a:r>
              <a:rPr lang="en-US" b="1" dirty="0"/>
              <a:t> </a:t>
            </a:r>
            <a:r>
              <a:rPr lang="en-US" b="1" dirty="0" err="1"/>
              <a:t>Genel</a:t>
            </a:r>
            <a:r>
              <a:rPr lang="en-US" b="1" dirty="0"/>
              <a:t> </a:t>
            </a:r>
            <a:r>
              <a:rPr lang="en-US" b="1" dirty="0" err="1"/>
              <a:t>Müdürlüğüne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C00000"/>
                </a:solidFill>
              </a:rPr>
              <a:t>en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geç</a:t>
            </a:r>
            <a:r>
              <a:rPr lang="en-US" b="1" dirty="0">
                <a:solidFill>
                  <a:srgbClr val="C00000"/>
                </a:solidFill>
              </a:rPr>
              <a:t> MAYIS </a:t>
            </a:r>
            <a:r>
              <a:rPr lang="en-US" b="1" dirty="0" err="1"/>
              <a:t>ayına</a:t>
            </a:r>
            <a:r>
              <a:rPr lang="en-US" b="1" dirty="0"/>
              <a:t> </a:t>
            </a:r>
            <a:r>
              <a:rPr lang="en-US" b="1" dirty="0" err="1"/>
              <a:t>kadar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C00000"/>
                </a:solidFill>
              </a:rPr>
              <a:t>müracaat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eder</a:t>
            </a:r>
            <a:r>
              <a:rPr lang="en-US" b="1" dirty="0">
                <a:solidFill>
                  <a:srgbClr val="C00000"/>
                </a:solidFill>
              </a:rPr>
              <a:t>.</a:t>
            </a:r>
            <a:endParaRPr lang="tr-TR" sz="1600" dirty="0">
              <a:solidFill>
                <a:srgbClr val="C00000"/>
              </a:solidFill>
            </a:endParaRPr>
          </a:p>
        </p:txBody>
      </p:sp>
      <p:grpSp>
        <p:nvGrpSpPr>
          <p:cNvPr id="41" name="Group 31"/>
          <p:cNvGrpSpPr/>
          <p:nvPr/>
        </p:nvGrpSpPr>
        <p:grpSpPr>
          <a:xfrm>
            <a:off x="5600546" y="3986831"/>
            <a:ext cx="277647" cy="276819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" name="Freeform 33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306573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3586123" y="4917045"/>
            <a:ext cx="1100760" cy="1036048"/>
          </a:xfrm>
          <a:prstGeom prst="roundRect">
            <a:avLst>
              <a:gd name="adj" fmla="val 9375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0" algn="ctr">
              <a:defRPr/>
            </a:pPr>
            <a:r>
              <a:rPr lang="id-ID" altLang="id-ID" sz="1400" b="1" kern="0" dirty="0" err="1">
                <a:solidFill>
                  <a:prstClr val="white"/>
                </a:solidFill>
                <a:latin typeface="Signika" panose="02010003020600000004" pitchFamily="50" charset="0"/>
              </a:rPr>
              <a:t>AHLAKi</a:t>
            </a:r>
            <a:endParaRPr lang="id-ID" altLang="id-ID" sz="1400" b="1" kern="0" dirty="0">
              <a:solidFill>
                <a:prstClr val="white"/>
              </a:solidFill>
              <a:latin typeface="Signika" panose="02010003020600000004" pitchFamily="50" charset="0"/>
            </a:endParaRPr>
          </a:p>
        </p:txBody>
      </p:sp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3845125" y="3880998"/>
            <a:ext cx="1100760" cy="1036048"/>
          </a:xfrm>
          <a:prstGeom prst="roundRect">
            <a:avLst>
              <a:gd name="adj" fmla="val 9375"/>
            </a:avLst>
          </a:prstGeom>
          <a:solidFill>
            <a:schemeClr val="accent5"/>
          </a:solidFill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id-ID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" panose="02010003020600000004" pitchFamily="50" charset="0"/>
              </a:rPr>
              <a:t>SOSYAL</a:t>
            </a: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456622" y="2844952"/>
            <a:ext cx="1100760" cy="1036048"/>
          </a:xfrm>
          <a:prstGeom prst="roundRect">
            <a:avLst>
              <a:gd name="adj" fmla="val 9375"/>
            </a:avLst>
          </a:pr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id-ID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" panose="02010003020600000004" pitchFamily="50" charset="0"/>
              </a:rPr>
              <a:t>AKADEMİ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 rot="20684149">
            <a:off x="2906246" y="1866640"/>
            <a:ext cx="1100760" cy="1036048"/>
          </a:xfrm>
          <a:prstGeom prst="roundRect">
            <a:avLst>
              <a:gd name="adj" fmla="val 9375"/>
            </a:avLst>
          </a:prstGeom>
          <a:solidFill>
            <a:schemeClr val="accent5">
              <a:lumMod val="50000"/>
            </a:schemeClr>
          </a:solidFill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id-ID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" panose="02010003020600000004" pitchFamily="50" charset="0"/>
              </a:rPr>
              <a:t>HAFIZLIK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06012" y="2479320"/>
            <a:ext cx="2334927" cy="3875235"/>
            <a:chOff x="1206012" y="2479320"/>
            <a:chExt cx="2334927" cy="3875235"/>
          </a:xfrm>
        </p:grpSpPr>
        <p:sp>
          <p:nvSpPr>
            <p:cNvPr id="7" name="Ellipse 98"/>
            <p:cNvSpPr/>
            <p:nvPr/>
          </p:nvSpPr>
          <p:spPr bwMode="auto">
            <a:xfrm>
              <a:off x="1206012" y="6057070"/>
              <a:ext cx="1581860" cy="297485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757832" y="2479320"/>
              <a:ext cx="1783107" cy="3674557"/>
              <a:chOff x="1879600" y="2427657"/>
              <a:chExt cx="1931988" cy="3981365"/>
            </a:xfrm>
            <a:solidFill>
              <a:schemeClr val="bg1">
                <a:lumMod val="50000"/>
              </a:schemeClr>
            </a:solidFill>
          </p:grpSpPr>
          <p:sp>
            <p:nvSpPr>
              <p:cNvPr id="9" name="Rounded Rectangle 8"/>
              <p:cNvSpPr/>
              <p:nvPr/>
            </p:nvSpPr>
            <p:spPr bwMode="auto">
              <a:xfrm rot="3296091" flipH="1">
                <a:off x="2526506" y="2275966"/>
                <a:ext cx="333375" cy="1627188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1879938" y="2427657"/>
                <a:ext cx="823038" cy="823069"/>
              </a:xfrm>
              <a:prstGeom prst="ellipse">
                <a:avLst/>
              </a:pr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 bwMode="auto">
              <a:xfrm>
                <a:off x="1954213" y="3305460"/>
                <a:ext cx="674687" cy="1408112"/>
              </a:xfrm>
              <a:prstGeom prst="roundRect">
                <a:avLst>
                  <a:gd name="adj" fmla="val 29870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 bwMode="auto">
              <a:xfrm>
                <a:off x="1954213" y="4408772"/>
                <a:ext cx="373062" cy="200025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 bwMode="auto">
              <a:xfrm rot="20452300">
                <a:off x="2325688" y="4429410"/>
                <a:ext cx="371475" cy="774700"/>
              </a:xfrm>
              <a:prstGeom prst="roundRect">
                <a:avLst>
                  <a:gd name="adj" fmla="val 40463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 bwMode="auto">
              <a:xfrm rot="14513746">
                <a:off x="2885282" y="2583941"/>
                <a:ext cx="350837" cy="1501775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 bwMode="auto">
              <a:xfrm>
                <a:off x="2413000" y="4916772"/>
                <a:ext cx="373063" cy="1423988"/>
              </a:xfrm>
              <a:prstGeom prst="roundRect">
                <a:avLst>
                  <a:gd name="adj" fmla="val 42456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</p:grpSp>
      </p:grpSp>
      <p:sp>
        <p:nvSpPr>
          <p:cNvPr id="26" name="Rectangle 25"/>
          <p:cNvSpPr/>
          <p:nvPr/>
        </p:nvSpPr>
        <p:spPr>
          <a:xfrm>
            <a:off x="5878193" y="416541"/>
            <a:ext cx="38688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b="1" dirty="0">
                <a:latin typeface="Signika" panose="02010003020600000004" pitchFamily="50" charset="0"/>
                <a:ea typeface="Fira Sans ExtraBold Italic" panose="00000900000000000000" pitchFamily="50" charset="0"/>
                <a:cs typeface="Clear Sans Light" panose="020B0303030202020304" pitchFamily="34" charset="0"/>
              </a:rPr>
              <a:t>GENEL ESASLAR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603449" y="1563047"/>
            <a:ext cx="277647" cy="276819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945965" y="1378292"/>
            <a:ext cx="5800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3188" lvl="1" algn="just"/>
            <a:r>
              <a:rPr lang="tr-TR" b="1" dirty="0"/>
              <a:t>Fiziki mekân, sosyal imkân ve personel yeterliliği vb. gerekli şartları taşıyan okul ve Kur’an kurslarının </a:t>
            </a:r>
            <a:r>
              <a:rPr lang="tr-TR" b="1" dirty="0">
                <a:solidFill>
                  <a:srgbClr val="C00000"/>
                </a:solidFill>
              </a:rPr>
              <a:t>müracaatları kabul edilir.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953117" y="2738950"/>
            <a:ext cx="5778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3188" lvl="1" algn="just"/>
            <a:r>
              <a:rPr lang="en-US" b="1" dirty="0" err="1"/>
              <a:t>Proje</a:t>
            </a:r>
            <a:r>
              <a:rPr lang="en-US" b="1" dirty="0"/>
              <a:t> </a:t>
            </a:r>
            <a:r>
              <a:rPr lang="en-US" b="1" dirty="0" err="1"/>
              <a:t>gündüzlü</a:t>
            </a:r>
            <a:r>
              <a:rPr lang="en-US" b="1" dirty="0"/>
              <a:t> </a:t>
            </a:r>
            <a:r>
              <a:rPr lang="en-US" b="1" dirty="0" err="1"/>
              <a:t>veya</a:t>
            </a:r>
            <a:r>
              <a:rPr lang="en-US" b="1" dirty="0"/>
              <a:t> </a:t>
            </a:r>
            <a:r>
              <a:rPr lang="en-US" b="1" dirty="0" err="1"/>
              <a:t>yatılı</a:t>
            </a:r>
            <a:r>
              <a:rPr lang="en-US" b="1" dirty="0"/>
              <a:t> </a:t>
            </a:r>
            <a:r>
              <a:rPr lang="en-US" b="1" dirty="0" err="1"/>
              <a:t>olarak</a:t>
            </a:r>
            <a:r>
              <a:rPr lang="en-US" b="1" dirty="0"/>
              <a:t> </a:t>
            </a:r>
            <a:r>
              <a:rPr lang="en-US" b="1" dirty="0" err="1"/>
              <a:t>uygulanabilir</a:t>
            </a:r>
            <a:r>
              <a:rPr lang="en-US" b="1" dirty="0"/>
              <a:t>. </a:t>
            </a:r>
          </a:p>
          <a:p>
            <a:pPr marL="103188" lvl="1" algn="just"/>
            <a:r>
              <a:rPr lang="en-US" b="1" dirty="0" err="1"/>
              <a:t>Zorunluluk</a:t>
            </a:r>
            <a:r>
              <a:rPr lang="en-US" b="1" dirty="0"/>
              <a:t> </a:t>
            </a:r>
            <a:r>
              <a:rPr lang="en-US" b="1" dirty="0" err="1"/>
              <a:t>hallerinde</a:t>
            </a:r>
            <a:r>
              <a:rPr lang="en-US" b="1" dirty="0"/>
              <a:t> </a:t>
            </a:r>
            <a:r>
              <a:rPr lang="en-US" b="1" dirty="0" err="1"/>
              <a:t>öğrenciler</a:t>
            </a:r>
            <a:r>
              <a:rPr lang="en-US" b="1" dirty="0"/>
              <a:t> 5. </a:t>
            </a:r>
            <a:r>
              <a:rPr lang="en-US" b="1" dirty="0" err="1"/>
              <a:t>sınıfta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C00000"/>
                </a:solidFill>
              </a:rPr>
              <a:t>okul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veya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kurs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pansiyonlarında</a:t>
            </a:r>
            <a:r>
              <a:rPr lang="en-US" b="1" dirty="0">
                <a:solidFill>
                  <a:srgbClr val="C00000"/>
                </a:solidFill>
              </a:rPr>
              <a:t>; </a:t>
            </a:r>
            <a:r>
              <a:rPr lang="en-US" b="1" dirty="0"/>
              <a:t>6. </a:t>
            </a:r>
            <a:r>
              <a:rPr lang="en-US" b="1" dirty="0" err="1"/>
              <a:t>sınıfta</a:t>
            </a:r>
            <a:r>
              <a:rPr lang="en-US" b="1" dirty="0"/>
              <a:t> </a:t>
            </a:r>
            <a:r>
              <a:rPr lang="en-US" b="1" dirty="0" err="1"/>
              <a:t>ise</a:t>
            </a:r>
            <a:r>
              <a:rPr lang="en-US" b="1" dirty="0"/>
              <a:t> </a:t>
            </a:r>
            <a:r>
              <a:rPr lang="en-US" b="1" dirty="0" err="1"/>
              <a:t>Kur’an</a:t>
            </a:r>
            <a:r>
              <a:rPr lang="en-US" b="1" dirty="0"/>
              <a:t> </a:t>
            </a:r>
            <a:r>
              <a:rPr lang="en-US" b="1" dirty="0" err="1"/>
              <a:t>kurslarında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C00000"/>
                </a:solidFill>
              </a:rPr>
              <a:t>yatılı</a:t>
            </a:r>
            <a:r>
              <a:rPr lang="en-US" b="1" dirty="0"/>
              <a:t> </a:t>
            </a:r>
            <a:r>
              <a:rPr lang="en-US" b="1" dirty="0" err="1"/>
              <a:t>olarak</a:t>
            </a:r>
            <a:r>
              <a:rPr lang="en-US" b="1" dirty="0"/>
              <a:t> </a:t>
            </a:r>
            <a:r>
              <a:rPr lang="en-US" b="1" dirty="0" err="1"/>
              <a:t>kalabilir</a:t>
            </a:r>
            <a:r>
              <a:rPr lang="en-US" b="1" dirty="0"/>
              <a:t>.</a:t>
            </a:r>
            <a:endParaRPr lang="tr-TR" sz="1600" dirty="0">
              <a:solidFill>
                <a:srgbClr val="C00000"/>
              </a:solidFill>
            </a:endParaRPr>
          </a:p>
        </p:txBody>
      </p:sp>
      <p:grpSp>
        <p:nvGrpSpPr>
          <p:cNvPr id="41" name="Group 31"/>
          <p:cNvGrpSpPr/>
          <p:nvPr/>
        </p:nvGrpSpPr>
        <p:grpSpPr>
          <a:xfrm>
            <a:off x="5603449" y="3178174"/>
            <a:ext cx="277647" cy="276819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" name="Freeform 33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5" name="TextBox 42">
            <a:extLst>
              <a:ext uri="{FF2B5EF4-FFF2-40B4-BE49-F238E27FC236}">
                <a16:creationId xmlns:a16="http://schemas.microsoft.com/office/drawing/2014/main" id="{60590273-9B5A-E549-BA88-58211EC89927}"/>
              </a:ext>
            </a:extLst>
          </p:cNvPr>
          <p:cNvSpPr txBox="1"/>
          <p:nvPr/>
        </p:nvSpPr>
        <p:spPr>
          <a:xfrm>
            <a:off x="5947631" y="4478087"/>
            <a:ext cx="5778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3188" lvl="1" algn="just"/>
            <a:r>
              <a:rPr lang="en-US" b="1" dirty="0" err="1"/>
              <a:t>Proje</a:t>
            </a:r>
            <a:r>
              <a:rPr lang="en-US" b="1" dirty="0"/>
              <a:t> </a:t>
            </a:r>
            <a:r>
              <a:rPr lang="en-US" b="1" dirty="0" err="1"/>
              <a:t>kapsamında</a:t>
            </a:r>
            <a:r>
              <a:rPr lang="en-US" b="1" dirty="0"/>
              <a:t> </a:t>
            </a:r>
            <a:r>
              <a:rPr lang="en-US" b="1" dirty="0" err="1"/>
              <a:t>Kur’an</a:t>
            </a:r>
            <a:r>
              <a:rPr lang="en-US" b="1" dirty="0"/>
              <a:t> </a:t>
            </a:r>
            <a:r>
              <a:rPr lang="en-US" b="1" dirty="0" err="1"/>
              <a:t>kursları</a:t>
            </a:r>
            <a:r>
              <a:rPr lang="en-US" b="1" dirty="0"/>
              <a:t> yurt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okul</a:t>
            </a:r>
            <a:r>
              <a:rPr lang="en-US" b="1" dirty="0"/>
              <a:t> </a:t>
            </a:r>
            <a:r>
              <a:rPr lang="en-US" b="1" dirty="0" err="1"/>
              <a:t>pansiyonları</a:t>
            </a:r>
            <a:r>
              <a:rPr lang="en-US" b="1" dirty="0"/>
              <a:t> </a:t>
            </a:r>
            <a:r>
              <a:rPr lang="en-US" b="1" dirty="0" err="1"/>
              <a:t>öğrencilerin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C00000"/>
                </a:solidFill>
              </a:rPr>
              <a:t>yaş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gruplarına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göre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/>
              <a:t>oluşturulur</a:t>
            </a:r>
            <a:r>
              <a:rPr lang="en-US" b="1" dirty="0"/>
              <a:t>. </a:t>
            </a:r>
            <a:r>
              <a:rPr lang="en-US" b="1" dirty="0" err="1"/>
              <a:t>Ortakokul</a:t>
            </a:r>
            <a:r>
              <a:rPr lang="en-US" b="1" dirty="0"/>
              <a:t> </a:t>
            </a:r>
            <a:r>
              <a:rPr lang="en-US" b="1" dirty="0" err="1"/>
              <a:t>düzeyindeki</a:t>
            </a:r>
            <a:r>
              <a:rPr lang="en-US" b="1" dirty="0"/>
              <a:t> </a:t>
            </a:r>
            <a:r>
              <a:rPr lang="en-US" b="1" dirty="0" err="1"/>
              <a:t>öğrenciler</a:t>
            </a:r>
            <a:r>
              <a:rPr lang="en-US" b="1" dirty="0"/>
              <a:t> </a:t>
            </a:r>
            <a:r>
              <a:rPr lang="en-US" b="1" dirty="0" err="1"/>
              <a:t>ile</a:t>
            </a:r>
            <a:r>
              <a:rPr lang="en-US" b="1" dirty="0"/>
              <a:t> </a:t>
            </a:r>
            <a:r>
              <a:rPr lang="en-US" b="1" dirty="0" err="1"/>
              <a:t>lise</a:t>
            </a:r>
            <a:r>
              <a:rPr lang="en-US" b="1" dirty="0"/>
              <a:t> </a:t>
            </a:r>
            <a:r>
              <a:rPr lang="en-US" b="1" dirty="0" err="1"/>
              <a:t>düzeyindeki</a:t>
            </a:r>
            <a:r>
              <a:rPr lang="en-US" b="1" dirty="0"/>
              <a:t> </a:t>
            </a:r>
            <a:r>
              <a:rPr lang="en-US" b="1" dirty="0" err="1"/>
              <a:t>öğrenciler</a:t>
            </a:r>
            <a:r>
              <a:rPr lang="en-US" b="1" dirty="0"/>
              <a:t> </a:t>
            </a:r>
            <a:r>
              <a:rPr lang="en-US" b="1" dirty="0" err="1"/>
              <a:t>aynı</a:t>
            </a:r>
            <a:r>
              <a:rPr lang="en-US" b="1" dirty="0"/>
              <a:t> </a:t>
            </a:r>
            <a:r>
              <a:rPr lang="en-US" b="1" dirty="0" err="1"/>
              <a:t>ortamlarda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C00000"/>
                </a:solidFill>
              </a:rPr>
              <a:t>barınamaz</a:t>
            </a:r>
            <a:r>
              <a:rPr lang="en-US" b="1" dirty="0">
                <a:solidFill>
                  <a:srgbClr val="C00000"/>
                </a:solidFill>
              </a:rPr>
              <a:t>.</a:t>
            </a:r>
            <a:endParaRPr lang="tr-TR" sz="1600" dirty="0">
              <a:solidFill>
                <a:srgbClr val="C00000"/>
              </a:solidFill>
            </a:endParaRPr>
          </a:p>
        </p:txBody>
      </p:sp>
      <p:grpSp>
        <p:nvGrpSpPr>
          <p:cNvPr id="27" name="Group 31">
            <a:extLst>
              <a:ext uri="{FF2B5EF4-FFF2-40B4-BE49-F238E27FC236}">
                <a16:creationId xmlns:a16="http://schemas.microsoft.com/office/drawing/2014/main" id="{7D789C35-2F5A-D545-AD9A-9E0F384C3877}"/>
              </a:ext>
            </a:extLst>
          </p:cNvPr>
          <p:cNvGrpSpPr/>
          <p:nvPr/>
        </p:nvGrpSpPr>
        <p:grpSpPr>
          <a:xfrm>
            <a:off x="5652930" y="4916540"/>
            <a:ext cx="277647" cy="276819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A51975A-6F28-3348-AEEF-DD5BE902C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F1BAFE85-1404-C247-99DB-162DA6A2C9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58491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3586123" y="4917045"/>
            <a:ext cx="1100760" cy="1036048"/>
          </a:xfrm>
          <a:prstGeom prst="roundRect">
            <a:avLst>
              <a:gd name="adj" fmla="val 9375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0" algn="ctr">
              <a:defRPr/>
            </a:pPr>
            <a:r>
              <a:rPr lang="id-ID" altLang="id-ID" sz="1400" b="1" kern="0" dirty="0" err="1">
                <a:solidFill>
                  <a:prstClr val="white"/>
                </a:solidFill>
                <a:latin typeface="Signika" panose="02010003020600000004" pitchFamily="50" charset="0"/>
              </a:rPr>
              <a:t>AHLAKi</a:t>
            </a:r>
            <a:endParaRPr lang="id-ID" altLang="id-ID" sz="1400" b="1" kern="0" dirty="0">
              <a:solidFill>
                <a:prstClr val="white"/>
              </a:solidFill>
              <a:latin typeface="Signika" panose="02010003020600000004" pitchFamily="50" charset="0"/>
            </a:endParaRPr>
          </a:p>
        </p:txBody>
      </p:sp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3845125" y="3880998"/>
            <a:ext cx="1100760" cy="1036048"/>
          </a:xfrm>
          <a:prstGeom prst="roundRect">
            <a:avLst>
              <a:gd name="adj" fmla="val 9375"/>
            </a:avLst>
          </a:prstGeom>
          <a:solidFill>
            <a:schemeClr val="accent5"/>
          </a:solidFill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id-ID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" panose="02010003020600000004" pitchFamily="50" charset="0"/>
              </a:rPr>
              <a:t>SOSYAL</a:t>
            </a: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456622" y="2844952"/>
            <a:ext cx="1100760" cy="1036048"/>
          </a:xfrm>
          <a:prstGeom prst="roundRect">
            <a:avLst>
              <a:gd name="adj" fmla="val 9375"/>
            </a:avLst>
          </a:pr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id-ID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" panose="02010003020600000004" pitchFamily="50" charset="0"/>
              </a:rPr>
              <a:t>AKADEMİ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 rot="20684149">
            <a:off x="2906246" y="1866640"/>
            <a:ext cx="1100760" cy="1036048"/>
          </a:xfrm>
          <a:prstGeom prst="roundRect">
            <a:avLst>
              <a:gd name="adj" fmla="val 9375"/>
            </a:avLst>
          </a:prstGeom>
          <a:solidFill>
            <a:schemeClr val="accent5">
              <a:lumMod val="50000"/>
            </a:schemeClr>
          </a:solidFill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id-ID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" panose="02010003020600000004" pitchFamily="50" charset="0"/>
              </a:rPr>
              <a:t>HAFIZLIK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06012" y="2479320"/>
            <a:ext cx="2334927" cy="3875235"/>
            <a:chOff x="1206012" y="2479320"/>
            <a:chExt cx="2334927" cy="3875235"/>
          </a:xfrm>
        </p:grpSpPr>
        <p:sp>
          <p:nvSpPr>
            <p:cNvPr id="7" name="Ellipse 98"/>
            <p:cNvSpPr/>
            <p:nvPr/>
          </p:nvSpPr>
          <p:spPr bwMode="auto">
            <a:xfrm>
              <a:off x="1206012" y="6057070"/>
              <a:ext cx="1581860" cy="297485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757832" y="2479320"/>
              <a:ext cx="1783107" cy="3674557"/>
              <a:chOff x="1879600" y="2427657"/>
              <a:chExt cx="1931988" cy="3981365"/>
            </a:xfrm>
            <a:solidFill>
              <a:schemeClr val="bg1">
                <a:lumMod val="50000"/>
              </a:schemeClr>
            </a:solidFill>
          </p:grpSpPr>
          <p:sp>
            <p:nvSpPr>
              <p:cNvPr id="9" name="Rounded Rectangle 8"/>
              <p:cNvSpPr/>
              <p:nvPr/>
            </p:nvSpPr>
            <p:spPr bwMode="auto">
              <a:xfrm rot="3296091" flipH="1">
                <a:off x="2526506" y="2275966"/>
                <a:ext cx="333375" cy="1627188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1879938" y="2427657"/>
                <a:ext cx="823038" cy="823069"/>
              </a:xfrm>
              <a:prstGeom prst="ellipse">
                <a:avLst/>
              </a:pr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 bwMode="auto">
              <a:xfrm>
                <a:off x="1954213" y="3305460"/>
                <a:ext cx="674687" cy="1408112"/>
              </a:xfrm>
              <a:prstGeom prst="roundRect">
                <a:avLst>
                  <a:gd name="adj" fmla="val 29870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 bwMode="auto">
              <a:xfrm>
                <a:off x="1954213" y="4408772"/>
                <a:ext cx="373062" cy="200025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 bwMode="auto">
              <a:xfrm rot="20452300">
                <a:off x="2325688" y="4429410"/>
                <a:ext cx="371475" cy="774700"/>
              </a:xfrm>
              <a:prstGeom prst="roundRect">
                <a:avLst>
                  <a:gd name="adj" fmla="val 40463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 bwMode="auto">
              <a:xfrm rot="14513746">
                <a:off x="2885282" y="2583941"/>
                <a:ext cx="350837" cy="1501775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 bwMode="auto">
              <a:xfrm>
                <a:off x="2413000" y="4916772"/>
                <a:ext cx="373063" cy="1423988"/>
              </a:xfrm>
              <a:prstGeom prst="roundRect">
                <a:avLst>
                  <a:gd name="adj" fmla="val 42456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</p:grpSp>
      </p:grpSp>
      <p:sp>
        <p:nvSpPr>
          <p:cNvPr id="26" name="Rectangle 25"/>
          <p:cNvSpPr/>
          <p:nvPr/>
        </p:nvSpPr>
        <p:spPr>
          <a:xfrm>
            <a:off x="5878193" y="416541"/>
            <a:ext cx="38688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b="1" dirty="0">
                <a:latin typeface="Signika" panose="02010003020600000004" pitchFamily="50" charset="0"/>
                <a:ea typeface="Fira Sans ExtraBold Italic" panose="00000900000000000000" pitchFamily="50" charset="0"/>
                <a:cs typeface="Clear Sans Light" panose="020B0303030202020304" pitchFamily="34" charset="0"/>
              </a:rPr>
              <a:t>GENEL ESASLAR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603449" y="1563047"/>
            <a:ext cx="277647" cy="276819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945965" y="1378292"/>
            <a:ext cx="5800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3188" lvl="1" algn="just"/>
            <a:r>
              <a:rPr lang="tr-TR" b="1" dirty="0"/>
              <a:t>Okullar, öğrencilerin hafızlık eğitimi süreçleri ile ilgili verileri haftalık ve aylık olarak </a:t>
            </a:r>
            <a:r>
              <a:rPr lang="tr-TR" b="1" dirty="0">
                <a:solidFill>
                  <a:srgbClr val="C00000"/>
                </a:solidFill>
              </a:rPr>
              <a:t>Kalite Takip Sistemi </a:t>
            </a:r>
            <a:r>
              <a:rPr lang="tr-TR" b="1" dirty="0"/>
              <a:t>(KTS) üzerinden sisteme kaydedilmesini sağlar.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53117" y="2738950"/>
            <a:ext cx="5778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3188" lvl="1" algn="just"/>
            <a:r>
              <a:rPr lang="en-US" b="1" dirty="0" err="1"/>
              <a:t>Haftalık</a:t>
            </a:r>
            <a:r>
              <a:rPr lang="en-US" b="1" dirty="0"/>
              <a:t> </a:t>
            </a:r>
            <a:r>
              <a:rPr lang="en-US" b="1" dirty="0" err="1"/>
              <a:t>kurs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okul</a:t>
            </a:r>
            <a:r>
              <a:rPr lang="en-US" b="1" dirty="0"/>
              <a:t> </a:t>
            </a:r>
            <a:r>
              <a:rPr lang="en-US" b="1" dirty="0" err="1"/>
              <a:t>ders</a:t>
            </a:r>
            <a:r>
              <a:rPr lang="en-US" b="1" dirty="0"/>
              <a:t> </a:t>
            </a:r>
            <a:r>
              <a:rPr lang="en-US" b="1" dirty="0" err="1"/>
              <a:t>programının</a:t>
            </a:r>
            <a:r>
              <a:rPr lang="en-US" b="1" dirty="0"/>
              <a:t> </a:t>
            </a:r>
            <a:r>
              <a:rPr lang="en-US" b="1" dirty="0" err="1"/>
              <a:t>planlanmasında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C00000"/>
                </a:solidFill>
              </a:rPr>
              <a:t>günün</a:t>
            </a:r>
            <a:r>
              <a:rPr lang="en-US" b="1" dirty="0">
                <a:solidFill>
                  <a:srgbClr val="C00000"/>
                </a:solidFill>
              </a:rPr>
              <a:t> ilk </a:t>
            </a:r>
            <a:r>
              <a:rPr lang="en-US" b="1" dirty="0" err="1">
                <a:solidFill>
                  <a:srgbClr val="C00000"/>
                </a:solidFill>
              </a:rPr>
              <a:t>saatleri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/>
              <a:t>DİB </a:t>
            </a:r>
            <a:r>
              <a:rPr lang="en-US" b="1" dirty="0" err="1"/>
              <a:t>hafızlık</a:t>
            </a:r>
            <a:r>
              <a:rPr lang="en-US" b="1" dirty="0"/>
              <a:t> </a:t>
            </a:r>
            <a:r>
              <a:rPr lang="en-US" b="1" dirty="0" err="1"/>
              <a:t>eğitimi</a:t>
            </a:r>
            <a:r>
              <a:rPr lang="en-US" b="1" dirty="0"/>
              <a:t> </a:t>
            </a:r>
            <a:r>
              <a:rPr lang="en-US" b="1" dirty="0" err="1"/>
              <a:t>programı</a:t>
            </a:r>
            <a:r>
              <a:rPr lang="en-US" b="1" dirty="0"/>
              <a:t> </a:t>
            </a:r>
            <a:r>
              <a:rPr lang="en-US" b="1" dirty="0" err="1"/>
              <a:t>ile</a:t>
            </a:r>
            <a:r>
              <a:rPr lang="en-US" b="1" dirty="0"/>
              <a:t> MEB </a:t>
            </a:r>
            <a:r>
              <a:rPr lang="en-US" b="1" dirty="0" err="1"/>
              <a:t>Kur’an-ı</a:t>
            </a:r>
            <a:r>
              <a:rPr lang="en-US" b="1" dirty="0"/>
              <a:t> </a:t>
            </a:r>
            <a:r>
              <a:rPr lang="en-US" b="1" dirty="0" err="1"/>
              <a:t>Kerim</a:t>
            </a:r>
            <a:r>
              <a:rPr lang="en-US" b="1" dirty="0"/>
              <a:t> </a:t>
            </a:r>
            <a:r>
              <a:rPr lang="en-US" b="1" dirty="0" err="1"/>
              <a:t>derslerine</a:t>
            </a:r>
            <a:r>
              <a:rPr lang="en-US" b="1" dirty="0"/>
              <a:t> </a:t>
            </a:r>
            <a:r>
              <a:rPr lang="en-US" b="1" dirty="0" err="1"/>
              <a:t>ayrılır</a:t>
            </a:r>
            <a:r>
              <a:rPr lang="en-US" b="1" dirty="0"/>
              <a:t>.</a:t>
            </a:r>
            <a:endParaRPr lang="tr-TR" sz="1600" dirty="0">
              <a:solidFill>
                <a:srgbClr val="C00000"/>
              </a:solidFill>
            </a:endParaRPr>
          </a:p>
        </p:txBody>
      </p:sp>
      <p:grpSp>
        <p:nvGrpSpPr>
          <p:cNvPr id="41" name="Group 31"/>
          <p:cNvGrpSpPr/>
          <p:nvPr/>
        </p:nvGrpSpPr>
        <p:grpSpPr>
          <a:xfrm>
            <a:off x="5603449" y="3178174"/>
            <a:ext cx="277647" cy="276819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" name="Freeform 33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5" name="TextBox 42">
            <a:extLst>
              <a:ext uri="{FF2B5EF4-FFF2-40B4-BE49-F238E27FC236}">
                <a16:creationId xmlns:a16="http://schemas.microsoft.com/office/drawing/2014/main" id="{60590273-9B5A-E549-BA88-58211EC89927}"/>
              </a:ext>
            </a:extLst>
          </p:cNvPr>
          <p:cNvSpPr txBox="1"/>
          <p:nvPr/>
        </p:nvSpPr>
        <p:spPr>
          <a:xfrm>
            <a:off x="5930577" y="4245128"/>
            <a:ext cx="57781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3188" lvl="1" algn="just"/>
            <a:r>
              <a:rPr lang="en-US" b="1" dirty="0" err="1"/>
              <a:t>Okul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Kur’an</a:t>
            </a:r>
            <a:r>
              <a:rPr lang="en-US" b="1" dirty="0"/>
              <a:t> </a:t>
            </a:r>
            <a:r>
              <a:rPr lang="en-US" b="1" dirty="0" err="1"/>
              <a:t>Kursları</a:t>
            </a:r>
            <a:r>
              <a:rPr lang="en-US" b="1" dirty="0"/>
              <a:t> </a:t>
            </a:r>
            <a:r>
              <a:rPr lang="en-US" b="1" dirty="0" err="1"/>
              <a:t>birbirlerine</a:t>
            </a:r>
            <a:r>
              <a:rPr lang="en-US" b="1" dirty="0"/>
              <a:t> </a:t>
            </a:r>
            <a:r>
              <a:rPr lang="en-US" b="1" dirty="0" err="1"/>
              <a:t>mevzuat</a:t>
            </a:r>
            <a:r>
              <a:rPr lang="en-US" b="1" dirty="0"/>
              <a:t> </a:t>
            </a:r>
            <a:r>
              <a:rPr lang="en-US" b="1" dirty="0" err="1"/>
              <a:t>çerçevesinde</a:t>
            </a:r>
            <a:r>
              <a:rPr lang="en-US" b="1" dirty="0"/>
              <a:t> </a:t>
            </a:r>
            <a:r>
              <a:rPr lang="en-US" b="1" dirty="0" err="1"/>
              <a:t>öğretici</a:t>
            </a:r>
            <a:r>
              <a:rPr lang="en-US" b="1" dirty="0"/>
              <a:t>/</a:t>
            </a:r>
            <a:r>
              <a:rPr lang="en-US" b="1" dirty="0" err="1"/>
              <a:t>öğretmen</a:t>
            </a:r>
            <a:r>
              <a:rPr lang="en-US" b="1" dirty="0"/>
              <a:t>, </a:t>
            </a:r>
            <a:r>
              <a:rPr lang="en-US" b="1" dirty="0" err="1"/>
              <a:t>öğretim</a:t>
            </a:r>
            <a:r>
              <a:rPr lang="en-US" b="1" dirty="0"/>
              <a:t> </a:t>
            </a:r>
            <a:r>
              <a:rPr lang="en-US" b="1" dirty="0" err="1"/>
              <a:t>materyali</a:t>
            </a:r>
            <a:r>
              <a:rPr lang="en-US" b="1" dirty="0"/>
              <a:t> vb. </a:t>
            </a:r>
            <a:r>
              <a:rPr lang="en-US" b="1" dirty="0" err="1"/>
              <a:t>eğitim</a:t>
            </a:r>
            <a:r>
              <a:rPr lang="en-US" b="1" dirty="0"/>
              <a:t> </a:t>
            </a:r>
            <a:r>
              <a:rPr lang="en-US" b="1" dirty="0" err="1"/>
              <a:t>desteği</a:t>
            </a:r>
            <a:r>
              <a:rPr lang="en-US" b="1" dirty="0"/>
              <a:t> </a:t>
            </a:r>
            <a:r>
              <a:rPr lang="en-US" b="1" dirty="0" err="1"/>
              <a:t>verir</a:t>
            </a:r>
            <a:r>
              <a:rPr lang="en-US" b="1" dirty="0"/>
              <a:t>. </a:t>
            </a:r>
          </a:p>
          <a:p>
            <a:pPr marL="103188" lvl="1" algn="just"/>
            <a:r>
              <a:rPr lang="en-US" b="1" dirty="0"/>
              <a:t>(</a:t>
            </a:r>
            <a:r>
              <a:rPr lang="en-US" b="1" dirty="0" err="1"/>
              <a:t>Seçmeli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zorunlu</a:t>
            </a:r>
            <a:r>
              <a:rPr lang="en-US" b="1" dirty="0"/>
              <a:t> </a:t>
            </a:r>
            <a:r>
              <a:rPr lang="en-US" b="1" dirty="0" err="1"/>
              <a:t>Kur’an</a:t>
            </a:r>
            <a:r>
              <a:rPr lang="en-US" b="1" dirty="0"/>
              <a:t>-I </a:t>
            </a:r>
            <a:r>
              <a:rPr lang="en-US" b="1" dirty="0" err="1"/>
              <a:t>Kerim</a:t>
            </a:r>
            <a:r>
              <a:rPr lang="en-US" b="1" dirty="0"/>
              <a:t> </a:t>
            </a:r>
            <a:r>
              <a:rPr lang="en-US" b="1" dirty="0" err="1"/>
              <a:t>derslerine</a:t>
            </a:r>
            <a:r>
              <a:rPr lang="en-US" b="1" dirty="0"/>
              <a:t> </a:t>
            </a:r>
            <a:r>
              <a:rPr lang="en-US" b="1" dirty="0" err="1"/>
              <a:t>kurs</a:t>
            </a:r>
            <a:r>
              <a:rPr lang="en-US" b="1" dirty="0"/>
              <a:t> </a:t>
            </a:r>
            <a:r>
              <a:rPr lang="en-US" b="1" dirty="0" err="1"/>
              <a:t>öğreticileri</a:t>
            </a:r>
            <a:r>
              <a:rPr lang="en-US" b="1" dirty="0"/>
              <a:t>, </a:t>
            </a:r>
            <a:r>
              <a:rPr lang="en-US" b="1" dirty="0" err="1"/>
              <a:t>Kur’an</a:t>
            </a:r>
            <a:r>
              <a:rPr lang="en-US" b="1" dirty="0"/>
              <a:t> </a:t>
            </a:r>
            <a:r>
              <a:rPr lang="en-US" b="1" dirty="0" err="1"/>
              <a:t>Kurslarına</a:t>
            </a:r>
            <a:r>
              <a:rPr lang="en-US" b="1" dirty="0"/>
              <a:t> </a:t>
            </a:r>
            <a:r>
              <a:rPr lang="en-US" b="1" dirty="0" err="1"/>
              <a:t>rehberlik</a:t>
            </a:r>
            <a:r>
              <a:rPr lang="en-US" b="1" dirty="0"/>
              <a:t> </a:t>
            </a:r>
            <a:r>
              <a:rPr lang="en-US" b="1" dirty="0" err="1"/>
              <a:t>öğretmenleri</a:t>
            </a:r>
            <a:r>
              <a:rPr lang="en-US" b="1" dirty="0"/>
              <a:t> </a:t>
            </a:r>
            <a:r>
              <a:rPr lang="en-US" b="1" dirty="0" err="1"/>
              <a:t>görevlendirilebilir</a:t>
            </a:r>
            <a:r>
              <a:rPr lang="en-US" b="1" dirty="0"/>
              <a:t>)</a:t>
            </a:r>
            <a:endParaRPr lang="tr-TR" sz="1600" dirty="0">
              <a:solidFill>
                <a:srgbClr val="C00000"/>
              </a:solidFill>
            </a:endParaRPr>
          </a:p>
        </p:txBody>
      </p:sp>
      <p:grpSp>
        <p:nvGrpSpPr>
          <p:cNvPr id="27" name="Group 31">
            <a:extLst>
              <a:ext uri="{FF2B5EF4-FFF2-40B4-BE49-F238E27FC236}">
                <a16:creationId xmlns:a16="http://schemas.microsoft.com/office/drawing/2014/main" id="{7D789C35-2F5A-D545-AD9A-9E0F384C3877}"/>
              </a:ext>
            </a:extLst>
          </p:cNvPr>
          <p:cNvGrpSpPr/>
          <p:nvPr/>
        </p:nvGrpSpPr>
        <p:grpSpPr>
          <a:xfrm>
            <a:off x="5652930" y="4916540"/>
            <a:ext cx="277647" cy="276819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A51975A-6F28-3348-AEEF-DD5BE902C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F1BAFE85-1404-C247-99DB-162DA6A2C9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68808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3586123" y="4917045"/>
            <a:ext cx="1100760" cy="1036048"/>
          </a:xfrm>
          <a:prstGeom prst="roundRect">
            <a:avLst>
              <a:gd name="adj" fmla="val 9375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0" algn="ctr">
              <a:defRPr/>
            </a:pPr>
            <a:r>
              <a:rPr lang="id-ID" altLang="id-ID" sz="1400" b="1" kern="0" dirty="0" err="1">
                <a:solidFill>
                  <a:prstClr val="white"/>
                </a:solidFill>
                <a:latin typeface="Signika" panose="02010003020600000004" pitchFamily="50" charset="0"/>
              </a:rPr>
              <a:t>AHLAKi</a:t>
            </a:r>
            <a:endParaRPr lang="id-ID" altLang="id-ID" sz="1400" b="1" kern="0" dirty="0">
              <a:solidFill>
                <a:prstClr val="white"/>
              </a:solidFill>
              <a:latin typeface="Signika" panose="02010003020600000004" pitchFamily="50" charset="0"/>
            </a:endParaRPr>
          </a:p>
        </p:txBody>
      </p:sp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3845125" y="3880998"/>
            <a:ext cx="1100760" cy="1036048"/>
          </a:xfrm>
          <a:prstGeom prst="roundRect">
            <a:avLst>
              <a:gd name="adj" fmla="val 9375"/>
            </a:avLst>
          </a:prstGeom>
          <a:solidFill>
            <a:schemeClr val="accent5"/>
          </a:solidFill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id-ID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" panose="02010003020600000004" pitchFamily="50" charset="0"/>
              </a:rPr>
              <a:t>SOSYAL</a:t>
            </a: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456622" y="2844952"/>
            <a:ext cx="1100760" cy="1036048"/>
          </a:xfrm>
          <a:prstGeom prst="roundRect">
            <a:avLst>
              <a:gd name="adj" fmla="val 9375"/>
            </a:avLst>
          </a:pr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id-ID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" panose="02010003020600000004" pitchFamily="50" charset="0"/>
              </a:rPr>
              <a:t>AKADEMİ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 rot="20684149">
            <a:off x="2906246" y="1866640"/>
            <a:ext cx="1100760" cy="1036048"/>
          </a:xfrm>
          <a:prstGeom prst="roundRect">
            <a:avLst>
              <a:gd name="adj" fmla="val 9375"/>
            </a:avLst>
          </a:prstGeom>
          <a:solidFill>
            <a:schemeClr val="accent5">
              <a:lumMod val="50000"/>
            </a:schemeClr>
          </a:solidFill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id-ID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" panose="02010003020600000004" pitchFamily="50" charset="0"/>
              </a:rPr>
              <a:t>HAFIZLIK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06012" y="2479320"/>
            <a:ext cx="2334927" cy="3875235"/>
            <a:chOff x="1206012" y="2479320"/>
            <a:chExt cx="2334927" cy="3875235"/>
          </a:xfrm>
        </p:grpSpPr>
        <p:sp>
          <p:nvSpPr>
            <p:cNvPr id="7" name="Ellipse 98"/>
            <p:cNvSpPr/>
            <p:nvPr/>
          </p:nvSpPr>
          <p:spPr bwMode="auto">
            <a:xfrm>
              <a:off x="1206012" y="6057070"/>
              <a:ext cx="1581860" cy="297485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757832" y="2479320"/>
              <a:ext cx="1783107" cy="3674557"/>
              <a:chOff x="1879600" y="2427657"/>
              <a:chExt cx="1931988" cy="3981365"/>
            </a:xfrm>
            <a:solidFill>
              <a:schemeClr val="bg1">
                <a:lumMod val="50000"/>
              </a:schemeClr>
            </a:solidFill>
          </p:grpSpPr>
          <p:sp>
            <p:nvSpPr>
              <p:cNvPr id="9" name="Rounded Rectangle 8"/>
              <p:cNvSpPr/>
              <p:nvPr/>
            </p:nvSpPr>
            <p:spPr bwMode="auto">
              <a:xfrm rot="3296091" flipH="1">
                <a:off x="2526506" y="2275966"/>
                <a:ext cx="333375" cy="1627188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1879938" y="2427657"/>
                <a:ext cx="823038" cy="823069"/>
              </a:xfrm>
              <a:prstGeom prst="ellipse">
                <a:avLst/>
              </a:pr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 bwMode="auto">
              <a:xfrm>
                <a:off x="1954213" y="3305460"/>
                <a:ext cx="674687" cy="1408112"/>
              </a:xfrm>
              <a:prstGeom prst="roundRect">
                <a:avLst>
                  <a:gd name="adj" fmla="val 29870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 bwMode="auto">
              <a:xfrm>
                <a:off x="1954213" y="4408772"/>
                <a:ext cx="373062" cy="200025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 bwMode="auto">
              <a:xfrm rot="20452300">
                <a:off x="2325688" y="4429410"/>
                <a:ext cx="371475" cy="774700"/>
              </a:xfrm>
              <a:prstGeom prst="roundRect">
                <a:avLst>
                  <a:gd name="adj" fmla="val 40463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 bwMode="auto">
              <a:xfrm rot="14513746">
                <a:off x="2885282" y="2583941"/>
                <a:ext cx="350837" cy="1501775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 bwMode="auto">
              <a:xfrm>
                <a:off x="2413000" y="4916772"/>
                <a:ext cx="373063" cy="1423988"/>
              </a:xfrm>
              <a:prstGeom prst="roundRect">
                <a:avLst>
                  <a:gd name="adj" fmla="val 42456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</p:grpSp>
      </p:grpSp>
      <p:sp>
        <p:nvSpPr>
          <p:cNvPr id="26" name="Rectangle 25"/>
          <p:cNvSpPr/>
          <p:nvPr/>
        </p:nvSpPr>
        <p:spPr>
          <a:xfrm>
            <a:off x="5878193" y="416541"/>
            <a:ext cx="38688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b="1" dirty="0">
                <a:latin typeface="Signika" panose="02010003020600000004" pitchFamily="50" charset="0"/>
                <a:ea typeface="Fira Sans ExtraBold Italic" panose="00000900000000000000" pitchFamily="50" charset="0"/>
                <a:cs typeface="Clear Sans Light" panose="020B0303030202020304" pitchFamily="34" charset="0"/>
              </a:rPr>
              <a:t>GENEL ESASLAR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603449" y="1563047"/>
            <a:ext cx="277647" cy="276819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945965" y="1378292"/>
            <a:ext cx="5800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3188" lvl="1" algn="just"/>
            <a:r>
              <a:rPr lang="tr-TR" b="1" dirty="0"/>
              <a:t>Hafızlık eğitiminde, öğrencilere MEB Okul Öncesi ve İlköğretim Kurumları Yönetmeliği Madde-32/4 kapsamında </a:t>
            </a:r>
            <a:r>
              <a:rPr lang="tr-TR" b="1" dirty="0">
                <a:solidFill>
                  <a:srgbClr val="C00000"/>
                </a:solidFill>
              </a:rPr>
              <a:t>bir yıl izin verilir.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952716" y="2532899"/>
            <a:ext cx="5778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3188" lvl="1" algn="just"/>
            <a:r>
              <a:rPr lang="en-US" b="1" dirty="0" err="1"/>
              <a:t>Yönetmelikte</a:t>
            </a:r>
            <a:r>
              <a:rPr lang="en-US" b="1" dirty="0"/>
              <a:t> </a:t>
            </a:r>
            <a:r>
              <a:rPr lang="en-US" b="1" dirty="0" err="1"/>
              <a:t>belirtilen</a:t>
            </a:r>
            <a:r>
              <a:rPr lang="en-US" b="1" dirty="0"/>
              <a:t> 1 (</a:t>
            </a:r>
            <a:r>
              <a:rPr lang="en-US" b="1" dirty="0" err="1"/>
              <a:t>bir</a:t>
            </a:r>
            <a:r>
              <a:rPr lang="en-US" b="1" dirty="0"/>
              <a:t>) </a:t>
            </a:r>
            <a:r>
              <a:rPr lang="en-US" b="1" dirty="0" err="1"/>
              <a:t>yıllık</a:t>
            </a:r>
            <a:r>
              <a:rPr lang="en-US" b="1" dirty="0"/>
              <a:t> </a:t>
            </a:r>
            <a:r>
              <a:rPr lang="en-US" b="1" dirty="0" err="1"/>
              <a:t>iznin</a:t>
            </a:r>
            <a:r>
              <a:rPr lang="en-US" b="1" dirty="0"/>
              <a:t> </a:t>
            </a:r>
            <a:r>
              <a:rPr lang="en-US" b="1" dirty="0">
                <a:solidFill>
                  <a:srgbClr val="C00000"/>
                </a:solidFill>
              </a:rPr>
              <a:t>6. </a:t>
            </a:r>
            <a:r>
              <a:rPr lang="en-US" b="1" dirty="0" err="1">
                <a:solidFill>
                  <a:srgbClr val="C00000"/>
                </a:solidFill>
              </a:rPr>
              <a:t>sınıfta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/>
              <a:t>kullanılması</a:t>
            </a:r>
            <a:r>
              <a:rPr lang="en-US" b="1" dirty="0"/>
              <a:t> </a:t>
            </a:r>
            <a:r>
              <a:rPr lang="en-US" b="1" dirty="0" err="1"/>
              <a:t>temel</a:t>
            </a:r>
            <a:r>
              <a:rPr lang="en-US" b="1" dirty="0"/>
              <a:t> </a:t>
            </a:r>
            <a:r>
              <a:rPr lang="en-US" b="1" dirty="0" err="1"/>
              <a:t>ilkedir</a:t>
            </a:r>
            <a:r>
              <a:rPr lang="en-US" b="1" dirty="0"/>
              <a:t>.</a:t>
            </a:r>
            <a:endParaRPr lang="tr-TR" sz="1600" dirty="0">
              <a:solidFill>
                <a:srgbClr val="C00000"/>
              </a:solidFill>
            </a:endParaRPr>
          </a:p>
        </p:txBody>
      </p:sp>
      <p:grpSp>
        <p:nvGrpSpPr>
          <p:cNvPr id="41" name="Group 31"/>
          <p:cNvGrpSpPr/>
          <p:nvPr/>
        </p:nvGrpSpPr>
        <p:grpSpPr>
          <a:xfrm>
            <a:off x="5600546" y="2717654"/>
            <a:ext cx="277647" cy="276819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" name="Freeform 33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5" name="TextBox 42">
            <a:extLst>
              <a:ext uri="{FF2B5EF4-FFF2-40B4-BE49-F238E27FC236}">
                <a16:creationId xmlns:a16="http://schemas.microsoft.com/office/drawing/2014/main" id="{60590273-9B5A-E549-BA88-58211EC89927}"/>
              </a:ext>
            </a:extLst>
          </p:cNvPr>
          <p:cNvSpPr txBox="1"/>
          <p:nvPr/>
        </p:nvSpPr>
        <p:spPr>
          <a:xfrm>
            <a:off x="5945965" y="3487286"/>
            <a:ext cx="5778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3188" lvl="1" algn="just"/>
            <a:r>
              <a:rPr lang="en-US" b="1" dirty="0" err="1"/>
              <a:t>Projenin</a:t>
            </a:r>
            <a:r>
              <a:rPr lang="en-US" b="1" dirty="0"/>
              <a:t> </a:t>
            </a:r>
            <a:r>
              <a:rPr lang="en-US" b="1" dirty="0" err="1"/>
              <a:t>başarıyla</a:t>
            </a:r>
            <a:r>
              <a:rPr lang="en-US" b="1" dirty="0"/>
              <a:t> </a:t>
            </a:r>
            <a:r>
              <a:rPr lang="en-US" b="1" dirty="0" err="1"/>
              <a:t>yürütüldüğü</a:t>
            </a:r>
            <a:r>
              <a:rPr lang="en-US" b="1" dirty="0"/>
              <a:t> </a:t>
            </a:r>
            <a:r>
              <a:rPr lang="en-US" b="1" dirty="0" err="1"/>
              <a:t>okullarda</a:t>
            </a:r>
            <a:r>
              <a:rPr lang="en-US" b="1" dirty="0"/>
              <a:t> 1 (</a:t>
            </a:r>
            <a:r>
              <a:rPr lang="en-US" b="1" dirty="0" err="1"/>
              <a:t>bir</a:t>
            </a:r>
            <a:r>
              <a:rPr lang="en-US" b="1" dirty="0"/>
              <a:t>) </a:t>
            </a:r>
            <a:r>
              <a:rPr lang="en-US" b="1" dirty="0" err="1"/>
              <a:t>yıllık</a:t>
            </a:r>
            <a:r>
              <a:rPr lang="en-US" b="1" dirty="0"/>
              <a:t> </a:t>
            </a:r>
            <a:r>
              <a:rPr lang="en-US" b="1" dirty="0" err="1"/>
              <a:t>ara</a:t>
            </a:r>
            <a:r>
              <a:rPr lang="en-US" b="1" dirty="0"/>
              <a:t> </a:t>
            </a:r>
            <a:r>
              <a:rPr lang="en-US" b="1" dirty="0" err="1"/>
              <a:t>verme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C00000"/>
                </a:solidFill>
              </a:rPr>
              <a:t>izni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kullanılmayabilir</a:t>
            </a:r>
            <a:r>
              <a:rPr lang="en-US" b="1" dirty="0">
                <a:solidFill>
                  <a:srgbClr val="C00000"/>
                </a:solidFill>
              </a:rPr>
              <a:t>.</a:t>
            </a:r>
            <a:endParaRPr lang="tr-TR" sz="1600" dirty="0">
              <a:solidFill>
                <a:srgbClr val="C00000"/>
              </a:solidFill>
            </a:endParaRPr>
          </a:p>
        </p:txBody>
      </p:sp>
      <p:grpSp>
        <p:nvGrpSpPr>
          <p:cNvPr id="27" name="Group 31">
            <a:extLst>
              <a:ext uri="{FF2B5EF4-FFF2-40B4-BE49-F238E27FC236}">
                <a16:creationId xmlns:a16="http://schemas.microsoft.com/office/drawing/2014/main" id="{7D789C35-2F5A-D545-AD9A-9E0F384C3877}"/>
              </a:ext>
            </a:extLst>
          </p:cNvPr>
          <p:cNvGrpSpPr/>
          <p:nvPr/>
        </p:nvGrpSpPr>
        <p:grpSpPr>
          <a:xfrm>
            <a:off x="5600546" y="3672041"/>
            <a:ext cx="277647" cy="276819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A51975A-6F28-3348-AEEF-DD5BE902C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F1BAFE85-1404-C247-99DB-162DA6A2C9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TextBox 42">
            <a:extLst>
              <a:ext uri="{FF2B5EF4-FFF2-40B4-BE49-F238E27FC236}">
                <a16:creationId xmlns:a16="http://schemas.microsoft.com/office/drawing/2014/main" id="{348C18BE-0FD7-FA41-BC08-9514722C5203}"/>
              </a:ext>
            </a:extLst>
          </p:cNvPr>
          <p:cNvSpPr txBox="1"/>
          <p:nvPr/>
        </p:nvSpPr>
        <p:spPr>
          <a:xfrm>
            <a:off x="5945965" y="4542402"/>
            <a:ext cx="57781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3188" lvl="1" algn="just"/>
            <a:r>
              <a:rPr lang="en-US" b="1" dirty="0" err="1"/>
              <a:t>Okula</a:t>
            </a:r>
            <a:r>
              <a:rPr lang="en-US" b="1" dirty="0"/>
              <a:t> </a:t>
            </a:r>
            <a:r>
              <a:rPr lang="en-US" b="1" dirty="0" err="1"/>
              <a:t>bir</a:t>
            </a:r>
            <a:r>
              <a:rPr lang="en-US" b="1" dirty="0"/>
              <a:t> </a:t>
            </a:r>
            <a:r>
              <a:rPr lang="en-US" b="1" dirty="0" err="1"/>
              <a:t>yıl</a:t>
            </a:r>
            <a:r>
              <a:rPr lang="en-US" b="1" dirty="0"/>
              <a:t> </a:t>
            </a:r>
            <a:r>
              <a:rPr lang="en-US" b="1" dirty="0" err="1"/>
              <a:t>ara</a:t>
            </a:r>
            <a:r>
              <a:rPr lang="en-US" b="1" dirty="0"/>
              <a:t> </a:t>
            </a:r>
            <a:r>
              <a:rPr lang="en-US" b="1" dirty="0" err="1"/>
              <a:t>vermesine</a:t>
            </a:r>
            <a:r>
              <a:rPr lang="en-US" b="1" dirty="0"/>
              <a:t> </a:t>
            </a:r>
            <a:r>
              <a:rPr lang="en-US" b="1" dirty="0" err="1"/>
              <a:t>izin</a:t>
            </a:r>
            <a:r>
              <a:rPr lang="en-US" b="1" dirty="0"/>
              <a:t> </a:t>
            </a:r>
            <a:r>
              <a:rPr lang="en-US" b="1" dirty="0" err="1"/>
              <a:t>verilen</a:t>
            </a:r>
            <a:r>
              <a:rPr lang="en-US" b="1" dirty="0"/>
              <a:t> </a:t>
            </a:r>
            <a:r>
              <a:rPr lang="en-US" b="1" dirty="0" err="1"/>
              <a:t>öğrenciler</a:t>
            </a:r>
            <a:r>
              <a:rPr lang="en-US" b="1" dirty="0"/>
              <a:t>, </a:t>
            </a:r>
            <a:r>
              <a:rPr lang="en-US" b="1" dirty="0" err="1"/>
              <a:t>devam</a:t>
            </a:r>
            <a:r>
              <a:rPr lang="en-US" b="1" dirty="0"/>
              <a:t> </a:t>
            </a:r>
            <a:r>
              <a:rPr lang="en-US" b="1" dirty="0" err="1"/>
              <a:t>edemedikleri</a:t>
            </a:r>
            <a:r>
              <a:rPr lang="en-US" b="1" dirty="0"/>
              <a:t> </a:t>
            </a:r>
            <a:r>
              <a:rPr lang="en-US" b="1" dirty="0" err="1"/>
              <a:t>eğitim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öğretim</a:t>
            </a:r>
            <a:r>
              <a:rPr lang="en-US" b="1" dirty="0"/>
              <a:t> </a:t>
            </a:r>
            <a:r>
              <a:rPr lang="en-US" b="1" dirty="0" err="1"/>
              <a:t>yılına</a:t>
            </a:r>
            <a:r>
              <a:rPr lang="en-US" b="1" dirty="0"/>
              <a:t> </a:t>
            </a:r>
            <a:r>
              <a:rPr lang="en-US" b="1" dirty="0" err="1"/>
              <a:t>ait</a:t>
            </a:r>
            <a:r>
              <a:rPr lang="en-US" b="1" dirty="0"/>
              <a:t> </a:t>
            </a:r>
            <a:r>
              <a:rPr lang="en-US" b="1" dirty="0" err="1"/>
              <a:t>derslerden</a:t>
            </a:r>
            <a:r>
              <a:rPr lang="en-US" b="1" dirty="0"/>
              <a:t> </a:t>
            </a:r>
            <a:r>
              <a:rPr lang="en-US" b="1" dirty="0" err="1"/>
              <a:t>okul</a:t>
            </a:r>
            <a:r>
              <a:rPr lang="en-US" b="1" dirty="0"/>
              <a:t> </a:t>
            </a:r>
            <a:r>
              <a:rPr lang="en-US" b="1" dirty="0" err="1"/>
              <a:t>müdürünün</a:t>
            </a:r>
            <a:r>
              <a:rPr lang="en-US" b="1" dirty="0"/>
              <a:t> </a:t>
            </a:r>
            <a:r>
              <a:rPr lang="en-US" b="1" dirty="0" err="1"/>
              <a:t>sorumluluğunda</a:t>
            </a:r>
            <a:r>
              <a:rPr lang="en-US" b="1" dirty="0"/>
              <a:t> </a:t>
            </a:r>
            <a:r>
              <a:rPr lang="en-US" b="1" dirty="0" err="1"/>
              <a:t>alan</a:t>
            </a:r>
            <a:r>
              <a:rPr lang="en-US" b="1" dirty="0"/>
              <a:t> </a:t>
            </a:r>
            <a:r>
              <a:rPr lang="en-US" b="1" dirty="0" err="1"/>
              <a:t>öğretmenlerinden</a:t>
            </a:r>
            <a:r>
              <a:rPr lang="en-US" b="1" dirty="0"/>
              <a:t> </a:t>
            </a:r>
            <a:r>
              <a:rPr lang="en-US" b="1" dirty="0" err="1"/>
              <a:t>oluşturulacak</a:t>
            </a:r>
            <a:r>
              <a:rPr lang="en-US" b="1" dirty="0"/>
              <a:t> </a:t>
            </a:r>
            <a:r>
              <a:rPr lang="en-US" b="1" dirty="0" err="1"/>
              <a:t>komisyonca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C00000"/>
                </a:solidFill>
              </a:rPr>
              <a:t>sınava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alınır</a:t>
            </a:r>
            <a:r>
              <a:rPr lang="en-US" b="1" dirty="0">
                <a:solidFill>
                  <a:srgbClr val="C00000"/>
                </a:solidFill>
              </a:rPr>
              <a:t>. </a:t>
            </a:r>
            <a:r>
              <a:rPr lang="en-US" b="1" dirty="0" err="1"/>
              <a:t>Sınavlarda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C00000"/>
                </a:solidFill>
              </a:rPr>
              <a:t>başarılı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olanlar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bir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üst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sınıfa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devam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ettirilir</a:t>
            </a:r>
            <a:r>
              <a:rPr lang="en-US" b="1" dirty="0">
                <a:solidFill>
                  <a:srgbClr val="C00000"/>
                </a:solidFill>
              </a:rPr>
              <a:t>.</a:t>
            </a:r>
            <a:endParaRPr lang="tr-TR" sz="1600" dirty="0">
              <a:solidFill>
                <a:srgbClr val="C00000"/>
              </a:solidFill>
            </a:endParaRPr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F4CAB2F2-9F0D-6C4B-B000-F28098A47B8A}"/>
              </a:ext>
            </a:extLst>
          </p:cNvPr>
          <p:cNvGrpSpPr/>
          <p:nvPr/>
        </p:nvGrpSpPr>
        <p:grpSpPr>
          <a:xfrm>
            <a:off x="5652930" y="5059427"/>
            <a:ext cx="277647" cy="276819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A9FB740-5B62-0D40-BEDA-CA6FD4EC6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6D87DD5C-CE26-364F-A4A8-9DEFD95718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224880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3586123" y="4917045"/>
            <a:ext cx="1100760" cy="1036048"/>
          </a:xfrm>
          <a:prstGeom prst="roundRect">
            <a:avLst>
              <a:gd name="adj" fmla="val 9375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0" algn="ctr">
              <a:defRPr/>
            </a:pPr>
            <a:r>
              <a:rPr lang="id-ID" altLang="id-ID" sz="1400" b="1" kern="0" dirty="0" err="1">
                <a:solidFill>
                  <a:prstClr val="white"/>
                </a:solidFill>
                <a:latin typeface="Signika" panose="02010003020600000004" pitchFamily="50" charset="0"/>
              </a:rPr>
              <a:t>AHLAKi</a:t>
            </a:r>
            <a:endParaRPr lang="id-ID" altLang="id-ID" sz="1400" b="1" kern="0" dirty="0">
              <a:solidFill>
                <a:prstClr val="white"/>
              </a:solidFill>
              <a:latin typeface="Signika" panose="02010003020600000004" pitchFamily="50" charset="0"/>
            </a:endParaRPr>
          </a:p>
        </p:txBody>
      </p:sp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3845125" y="3880998"/>
            <a:ext cx="1100760" cy="1036048"/>
          </a:xfrm>
          <a:prstGeom prst="roundRect">
            <a:avLst>
              <a:gd name="adj" fmla="val 9375"/>
            </a:avLst>
          </a:prstGeom>
          <a:solidFill>
            <a:schemeClr val="accent5"/>
          </a:solidFill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id-ID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" panose="02010003020600000004" pitchFamily="50" charset="0"/>
              </a:rPr>
              <a:t>SOSYAL</a:t>
            </a: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456622" y="2844952"/>
            <a:ext cx="1100760" cy="1036048"/>
          </a:xfrm>
          <a:prstGeom prst="roundRect">
            <a:avLst>
              <a:gd name="adj" fmla="val 9375"/>
            </a:avLst>
          </a:pr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id-ID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" panose="02010003020600000004" pitchFamily="50" charset="0"/>
              </a:rPr>
              <a:t>AKADEMİ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 rot="20684149">
            <a:off x="2906246" y="1866640"/>
            <a:ext cx="1100760" cy="1036048"/>
          </a:xfrm>
          <a:prstGeom prst="roundRect">
            <a:avLst>
              <a:gd name="adj" fmla="val 9375"/>
            </a:avLst>
          </a:prstGeom>
          <a:solidFill>
            <a:schemeClr val="accent5">
              <a:lumMod val="50000"/>
            </a:schemeClr>
          </a:solidFill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id-ID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" panose="02010003020600000004" pitchFamily="50" charset="0"/>
              </a:rPr>
              <a:t>HAFIZLIK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06012" y="2479320"/>
            <a:ext cx="2334927" cy="3875235"/>
            <a:chOff x="1206012" y="2479320"/>
            <a:chExt cx="2334927" cy="3875235"/>
          </a:xfrm>
        </p:grpSpPr>
        <p:sp>
          <p:nvSpPr>
            <p:cNvPr id="7" name="Ellipse 98"/>
            <p:cNvSpPr/>
            <p:nvPr/>
          </p:nvSpPr>
          <p:spPr bwMode="auto">
            <a:xfrm>
              <a:off x="1206012" y="6057070"/>
              <a:ext cx="1581860" cy="297485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757832" y="2479320"/>
              <a:ext cx="1783107" cy="3674557"/>
              <a:chOff x="1879600" y="2427657"/>
              <a:chExt cx="1931988" cy="3981365"/>
            </a:xfrm>
            <a:solidFill>
              <a:schemeClr val="bg1">
                <a:lumMod val="50000"/>
              </a:schemeClr>
            </a:solidFill>
          </p:grpSpPr>
          <p:sp>
            <p:nvSpPr>
              <p:cNvPr id="9" name="Rounded Rectangle 8"/>
              <p:cNvSpPr/>
              <p:nvPr/>
            </p:nvSpPr>
            <p:spPr bwMode="auto">
              <a:xfrm rot="3296091" flipH="1">
                <a:off x="2526506" y="2275966"/>
                <a:ext cx="333375" cy="1627188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1879938" y="2427657"/>
                <a:ext cx="823038" cy="823069"/>
              </a:xfrm>
              <a:prstGeom prst="ellipse">
                <a:avLst/>
              </a:pr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 bwMode="auto">
              <a:xfrm>
                <a:off x="1954213" y="3305460"/>
                <a:ext cx="674687" cy="1408112"/>
              </a:xfrm>
              <a:prstGeom prst="roundRect">
                <a:avLst>
                  <a:gd name="adj" fmla="val 29870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 bwMode="auto">
              <a:xfrm>
                <a:off x="1954213" y="4408772"/>
                <a:ext cx="373062" cy="200025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 bwMode="auto">
              <a:xfrm rot="20452300">
                <a:off x="2325688" y="4429410"/>
                <a:ext cx="371475" cy="774700"/>
              </a:xfrm>
              <a:prstGeom prst="roundRect">
                <a:avLst>
                  <a:gd name="adj" fmla="val 40463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 bwMode="auto">
              <a:xfrm rot="14513746">
                <a:off x="2885282" y="2583941"/>
                <a:ext cx="350837" cy="1501775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 bwMode="auto">
              <a:xfrm>
                <a:off x="2413000" y="4916772"/>
                <a:ext cx="373063" cy="1423988"/>
              </a:xfrm>
              <a:prstGeom prst="roundRect">
                <a:avLst>
                  <a:gd name="adj" fmla="val 42456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</p:grpSp>
      </p:grpSp>
      <p:sp>
        <p:nvSpPr>
          <p:cNvPr id="26" name="Rectangle 25"/>
          <p:cNvSpPr/>
          <p:nvPr/>
        </p:nvSpPr>
        <p:spPr>
          <a:xfrm>
            <a:off x="5878193" y="416541"/>
            <a:ext cx="38688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b="1" dirty="0">
                <a:latin typeface="Signika" panose="02010003020600000004" pitchFamily="50" charset="0"/>
                <a:ea typeface="Fira Sans ExtraBold Italic" panose="00000900000000000000" pitchFamily="50" charset="0"/>
                <a:cs typeface="Clear Sans Light" panose="020B0303030202020304" pitchFamily="34" charset="0"/>
              </a:rPr>
              <a:t>GENEL ESASLAR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603449" y="1563047"/>
            <a:ext cx="277647" cy="276819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945965" y="1378292"/>
            <a:ext cx="58005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3188" lvl="1" algn="just"/>
            <a:r>
              <a:rPr lang="tr-TR" b="1" dirty="0"/>
              <a:t>Eğitime bir yıl ara veren öğrencilerin akademik öğrenmeden uzak kalmamaları için eğitim-öğretim yılı içerisinde veya ihtiyaç halinde yaz dönemlerinde; Türkçe, Matematik, Fen Bilimleri, Sosyal Bilgiler ve İngilizce derslerinden 8 ders saatini geçmeyecek şekilde </a:t>
            </a:r>
            <a:r>
              <a:rPr lang="tr-TR" b="1" dirty="0">
                <a:solidFill>
                  <a:srgbClr val="C00000"/>
                </a:solidFill>
              </a:rPr>
              <a:t>DYK açılır. </a:t>
            </a:r>
          </a:p>
        </p:txBody>
      </p:sp>
      <p:sp>
        <p:nvSpPr>
          <p:cNvPr id="25" name="TextBox 42">
            <a:extLst>
              <a:ext uri="{FF2B5EF4-FFF2-40B4-BE49-F238E27FC236}">
                <a16:creationId xmlns:a16="http://schemas.microsoft.com/office/drawing/2014/main" id="{60590273-9B5A-E549-BA88-58211EC89927}"/>
              </a:ext>
            </a:extLst>
          </p:cNvPr>
          <p:cNvSpPr txBox="1"/>
          <p:nvPr/>
        </p:nvSpPr>
        <p:spPr>
          <a:xfrm>
            <a:off x="5945965" y="3416127"/>
            <a:ext cx="5778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3188" lvl="1" algn="just"/>
            <a:r>
              <a:rPr lang="en-US" b="1" dirty="0" err="1"/>
              <a:t>Proje</a:t>
            </a:r>
            <a:r>
              <a:rPr lang="en-US" b="1" dirty="0"/>
              <a:t> </a:t>
            </a:r>
            <a:r>
              <a:rPr lang="en-US" b="1" dirty="0" err="1"/>
              <a:t>kapsamında</a:t>
            </a:r>
            <a:r>
              <a:rPr lang="en-US" b="1" dirty="0"/>
              <a:t> </a:t>
            </a:r>
            <a:r>
              <a:rPr lang="en-US" b="1" dirty="0" err="1"/>
              <a:t>hafızlık</a:t>
            </a:r>
            <a:r>
              <a:rPr lang="en-US" b="1" dirty="0"/>
              <a:t> </a:t>
            </a:r>
            <a:r>
              <a:rPr lang="en-US" b="1" dirty="0" err="1"/>
              <a:t>belgesini</a:t>
            </a:r>
            <a:r>
              <a:rPr lang="en-US" b="1" dirty="0"/>
              <a:t> </a:t>
            </a:r>
            <a:r>
              <a:rPr lang="en-US" b="1" dirty="0" err="1"/>
              <a:t>alan</a:t>
            </a:r>
            <a:r>
              <a:rPr lang="en-US" b="1" dirty="0"/>
              <a:t> </a:t>
            </a:r>
            <a:r>
              <a:rPr lang="en-US" b="1" dirty="0" err="1"/>
              <a:t>öğrenciler</a:t>
            </a:r>
            <a:r>
              <a:rPr lang="en-US" b="1" dirty="0"/>
              <a:t>, </a:t>
            </a:r>
            <a:r>
              <a:rPr lang="en-US" b="1" dirty="0" err="1"/>
              <a:t>öncelikli</a:t>
            </a:r>
            <a:r>
              <a:rPr lang="en-US" b="1" dirty="0"/>
              <a:t> </a:t>
            </a:r>
            <a:r>
              <a:rPr lang="en-US" b="1" dirty="0" err="1"/>
              <a:t>olarak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C00000"/>
                </a:solidFill>
              </a:rPr>
              <a:t>Hafızların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Eğitim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Gördüğü</a:t>
            </a:r>
            <a:r>
              <a:rPr lang="en-US" b="1" dirty="0">
                <a:solidFill>
                  <a:srgbClr val="C00000"/>
                </a:solidFill>
              </a:rPr>
              <a:t> Anadolu İmam </a:t>
            </a:r>
            <a:r>
              <a:rPr lang="en-US" b="1" dirty="0" err="1">
                <a:solidFill>
                  <a:srgbClr val="C00000"/>
                </a:solidFill>
              </a:rPr>
              <a:t>Hatip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Liselerine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/>
              <a:t>yönlendirilir</a:t>
            </a:r>
            <a:r>
              <a:rPr lang="en-US" b="1" dirty="0"/>
              <a:t>.</a:t>
            </a:r>
            <a:endParaRPr lang="tr-TR" sz="1600" dirty="0">
              <a:solidFill>
                <a:srgbClr val="C00000"/>
              </a:solidFill>
            </a:endParaRPr>
          </a:p>
        </p:txBody>
      </p:sp>
      <p:grpSp>
        <p:nvGrpSpPr>
          <p:cNvPr id="27" name="Group 31">
            <a:extLst>
              <a:ext uri="{FF2B5EF4-FFF2-40B4-BE49-F238E27FC236}">
                <a16:creationId xmlns:a16="http://schemas.microsoft.com/office/drawing/2014/main" id="{7D789C35-2F5A-D545-AD9A-9E0F384C3877}"/>
              </a:ext>
            </a:extLst>
          </p:cNvPr>
          <p:cNvGrpSpPr/>
          <p:nvPr/>
        </p:nvGrpSpPr>
        <p:grpSpPr>
          <a:xfrm>
            <a:off x="5600546" y="3672041"/>
            <a:ext cx="277647" cy="276819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A51975A-6F28-3348-AEEF-DD5BE902C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F1BAFE85-1404-C247-99DB-162DA6A2C9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TextBox 42">
            <a:extLst>
              <a:ext uri="{FF2B5EF4-FFF2-40B4-BE49-F238E27FC236}">
                <a16:creationId xmlns:a16="http://schemas.microsoft.com/office/drawing/2014/main" id="{348C18BE-0FD7-FA41-BC08-9514722C5203}"/>
              </a:ext>
            </a:extLst>
          </p:cNvPr>
          <p:cNvSpPr txBox="1"/>
          <p:nvPr/>
        </p:nvSpPr>
        <p:spPr>
          <a:xfrm>
            <a:off x="5878193" y="4803513"/>
            <a:ext cx="5778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3188" lvl="1" algn="just"/>
            <a:r>
              <a:rPr lang="en-US" b="1" dirty="0" err="1"/>
              <a:t>Velilerin</a:t>
            </a:r>
            <a:r>
              <a:rPr lang="en-US" b="1" dirty="0"/>
              <a:t> </a:t>
            </a:r>
            <a:r>
              <a:rPr lang="en-US" b="1" dirty="0" err="1"/>
              <a:t>il</a:t>
            </a:r>
            <a:r>
              <a:rPr lang="en-US" b="1" dirty="0"/>
              <a:t> </a:t>
            </a:r>
            <a:r>
              <a:rPr lang="en-US" b="1" dirty="0" err="1"/>
              <a:t>adres</a:t>
            </a:r>
            <a:r>
              <a:rPr lang="en-US" b="1" dirty="0"/>
              <a:t> </a:t>
            </a:r>
            <a:r>
              <a:rPr lang="en-US" b="1" dirty="0" err="1"/>
              <a:t>değişikliği</a:t>
            </a:r>
            <a:r>
              <a:rPr lang="en-US" b="1" dirty="0"/>
              <a:t> </a:t>
            </a:r>
            <a:r>
              <a:rPr lang="en-US" b="1" dirty="0" err="1"/>
              <a:t>nedeniyle</a:t>
            </a:r>
            <a:r>
              <a:rPr lang="en-US" b="1" dirty="0"/>
              <a:t> </a:t>
            </a:r>
            <a:r>
              <a:rPr lang="en-US" b="1" dirty="0" err="1"/>
              <a:t>başka</a:t>
            </a:r>
            <a:r>
              <a:rPr lang="en-US" b="1" dirty="0"/>
              <a:t> </a:t>
            </a:r>
            <a:r>
              <a:rPr lang="en-US" b="1" dirty="0" err="1"/>
              <a:t>ile</a:t>
            </a:r>
            <a:r>
              <a:rPr lang="en-US" b="1" dirty="0"/>
              <a:t> </a:t>
            </a:r>
            <a:r>
              <a:rPr lang="en-US" b="1" dirty="0" err="1"/>
              <a:t>taşınmaları</a:t>
            </a:r>
            <a:r>
              <a:rPr lang="en-US" b="1" dirty="0"/>
              <a:t> </a:t>
            </a:r>
            <a:r>
              <a:rPr lang="en-US" b="1" dirty="0" err="1"/>
              <a:t>durumunda</a:t>
            </a:r>
            <a:r>
              <a:rPr lang="en-US" b="1" dirty="0"/>
              <a:t> </a:t>
            </a:r>
            <a:r>
              <a:rPr lang="en-US" b="1" dirty="0" err="1"/>
              <a:t>öğrencilerin</a:t>
            </a:r>
            <a:r>
              <a:rPr lang="en-US" b="1" dirty="0"/>
              <a:t> </a:t>
            </a:r>
            <a:r>
              <a:rPr lang="en-US" b="1" dirty="0" err="1"/>
              <a:t>aynı</a:t>
            </a:r>
            <a:r>
              <a:rPr lang="en-US" b="1" dirty="0"/>
              <a:t> </a:t>
            </a:r>
            <a:r>
              <a:rPr lang="en-US" b="1" dirty="0" err="1"/>
              <a:t>proje</a:t>
            </a:r>
            <a:r>
              <a:rPr lang="en-US" b="1" dirty="0"/>
              <a:t> </a:t>
            </a:r>
            <a:r>
              <a:rPr lang="en-US" b="1" dirty="0" err="1"/>
              <a:t>kapsamındaki</a:t>
            </a:r>
            <a:r>
              <a:rPr lang="en-US" b="1" dirty="0"/>
              <a:t> </a:t>
            </a:r>
            <a:r>
              <a:rPr lang="en-US" b="1" dirty="0" err="1"/>
              <a:t>okul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Kur’an</a:t>
            </a:r>
            <a:r>
              <a:rPr lang="en-US" b="1" dirty="0"/>
              <a:t> </a:t>
            </a:r>
            <a:r>
              <a:rPr lang="en-US" b="1" dirty="0" err="1"/>
              <a:t>kurslarına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C00000"/>
                </a:solidFill>
              </a:rPr>
              <a:t>nakilleri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yapılır</a:t>
            </a:r>
            <a:r>
              <a:rPr lang="en-US" b="1" dirty="0">
                <a:solidFill>
                  <a:srgbClr val="C00000"/>
                </a:solidFill>
              </a:rPr>
              <a:t>. </a:t>
            </a:r>
            <a:r>
              <a:rPr lang="en-US" b="1" dirty="0" err="1"/>
              <a:t>Nakli</a:t>
            </a:r>
            <a:r>
              <a:rPr lang="en-US" b="1" dirty="0"/>
              <a:t> </a:t>
            </a:r>
            <a:r>
              <a:rPr lang="en-US" b="1" dirty="0" err="1"/>
              <a:t>yapılan</a:t>
            </a:r>
            <a:r>
              <a:rPr lang="en-US" b="1" dirty="0"/>
              <a:t> </a:t>
            </a:r>
            <a:r>
              <a:rPr lang="en-US" b="1" dirty="0" err="1"/>
              <a:t>öğrenciler</a:t>
            </a:r>
            <a:r>
              <a:rPr lang="en-US" b="1" dirty="0"/>
              <a:t> </a:t>
            </a:r>
            <a:r>
              <a:rPr lang="en-US" b="1">
                <a:solidFill>
                  <a:srgbClr val="C00000"/>
                </a:solidFill>
              </a:rPr>
              <a:t>kontenjan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kapsamı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dışında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/>
              <a:t>değerlendirilir</a:t>
            </a:r>
            <a:r>
              <a:rPr lang="en-US" b="1" dirty="0"/>
              <a:t>. </a:t>
            </a:r>
            <a:endParaRPr lang="tr-TR" b="1" dirty="0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F4CAB2F2-9F0D-6C4B-B000-F28098A47B8A}"/>
              </a:ext>
            </a:extLst>
          </p:cNvPr>
          <p:cNvGrpSpPr/>
          <p:nvPr/>
        </p:nvGrpSpPr>
        <p:grpSpPr>
          <a:xfrm>
            <a:off x="5652930" y="5059427"/>
            <a:ext cx="277647" cy="276819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A9FB740-5B62-0D40-BEDA-CA6FD4EC6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6D87DD5C-CE26-364F-A4A8-9DEFD95718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96440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3586123" y="4917045"/>
            <a:ext cx="1100760" cy="1036048"/>
          </a:xfrm>
          <a:prstGeom prst="roundRect">
            <a:avLst>
              <a:gd name="adj" fmla="val 9375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0" algn="ctr">
              <a:defRPr/>
            </a:pPr>
            <a:r>
              <a:rPr lang="id-ID" altLang="id-ID" sz="1400" b="1" kern="0" dirty="0" err="1">
                <a:solidFill>
                  <a:prstClr val="white"/>
                </a:solidFill>
                <a:latin typeface="Signika" panose="02010003020600000004" pitchFamily="50" charset="0"/>
              </a:rPr>
              <a:t>AHLAKi</a:t>
            </a:r>
            <a:endParaRPr lang="id-ID" altLang="id-ID" sz="1400" b="1" kern="0" dirty="0">
              <a:solidFill>
                <a:prstClr val="white"/>
              </a:solidFill>
              <a:latin typeface="Signika" panose="02010003020600000004" pitchFamily="50" charset="0"/>
            </a:endParaRPr>
          </a:p>
        </p:txBody>
      </p:sp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3845125" y="3880998"/>
            <a:ext cx="1100760" cy="1036048"/>
          </a:xfrm>
          <a:prstGeom prst="roundRect">
            <a:avLst>
              <a:gd name="adj" fmla="val 9375"/>
            </a:avLst>
          </a:prstGeom>
          <a:solidFill>
            <a:schemeClr val="accent5"/>
          </a:solidFill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id-ID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" panose="02010003020600000004" pitchFamily="50" charset="0"/>
              </a:rPr>
              <a:t>SOSYAL</a:t>
            </a: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456622" y="2844952"/>
            <a:ext cx="1100760" cy="1036048"/>
          </a:xfrm>
          <a:prstGeom prst="roundRect">
            <a:avLst>
              <a:gd name="adj" fmla="val 9375"/>
            </a:avLst>
          </a:pr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id-ID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" panose="02010003020600000004" pitchFamily="50" charset="0"/>
              </a:rPr>
              <a:t>AKADEMİ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 rot="20684149">
            <a:off x="2906246" y="1866640"/>
            <a:ext cx="1100760" cy="1036048"/>
          </a:xfrm>
          <a:prstGeom prst="roundRect">
            <a:avLst>
              <a:gd name="adj" fmla="val 9375"/>
            </a:avLst>
          </a:prstGeom>
          <a:solidFill>
            <a:schemeClr val="accent5">
              <a:lumMod val="50000"/>
            </a:schemeClr>
          </a:solidFill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id-ID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" panose="02010003020600000004" pitchFamily="50" charset="0"/>
              </a:rPr>
              <a:t>HAFIZLIK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06012" y="2479320"/>
            <a:ext cx="2334927" cy="3875235"/>
            <a:chOff x="1206012" y="2479320"/>
            <a:chExt cx="2334927" cy="3875235"/>
          </a:xfrm>
        </p:grpSpPr>
        <p:sp>
          <p:nvSpPr>
            <p:cNvPr id="7" name="Ellipse 98"/>
            <p:cNvSpPr/>
            <p:nvPr/>
          </p:nvSpPr>
          <p:spPr bwMode="auto">
            <a:xfrm>
              <a:off x="1206012" y="6057070"/>
              <a:ext cx="1581860" cy="297485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757832" y="2479320"/>
              <a:ext cx="1783107" cy="3674557"/>
              <a:chOff x="1879600" y="2427657"/>
              <a:chExt cx="1931988" cy="3981365"/>
            </a:xfrm>
            <a:solidFill>
              <a:schemeClr val="bg1">
                <a:lumMod val="50000"/>
              </a:schemeClr>
            </a:solidFill>
          </p:grpSpPr>
          <p:sp>
            <p:nvSpPr>
              <p:cNvPr id="9" name="Rounded Rectangle 8"/>
              <p:cNvSpPr/>
              <p:nvPr/>
            </p:nvSpPr>
            <p:spPr bwMode="auto">
              <a:xfrm rot="3296091" flipH="1">
                <a:off x="2526506" y="2275966"/>
                <a:ext cx="333375" cy="1627188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1879938" y="2427657"/>
                <a:ext cx="823038" cy="823069"/>
              </a:xfrm>
              <a:prstGeom prst="ellipse">
                <a:avLst/>
              </a:pr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 bwMode="auto">
              <a:xfrm>
                <a:off x="1954213" y="3305460"/>
                <a:ext cx="674687" cy="1408112"/>
              </a:xfrm>
              <a:prstGeom prst="roundRect">
                <a:avLst>
                  <a:gd name="adj" fmla="val 29870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 bwMode="auto">
              <a:xfrm>
                <a:off x="1954213" y="4408772"/>
                <a:ext cx="373062" cy="200025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 bwMode="auto">
              <a:xfrm rot="20452300">
                <a:off x="2325688" y="4429410"/>
                <a:ext cx="371475" cy="774700"/>
              </a:xfrm>
              <a:prstGeom prst="roundRect">
                <a:avLst>
                  <a:gd name="adj" fmla="val 40463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 bwMode="auto">
              <a:xfrm rot="14513746">
                <a:off x="2885282" y="2583941"/>
                <a:ext cx="350837" cy="1501775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 bwMode="auto">
              <a:xfrm>
                <a:off x="2413000" y="4916772"/>
                <a:ext cx="373063" cy="1423988"/>
              </a:xfrm>
              <a:prstGeom prst="roundRect">
                <a:avLst>
                  <a:gd name="adj" fmla="val 42456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</p:grpSp>
      </p:grpSp>
      <p:sp>
        <p:nvSpPr>
          <p:cNvPr id="26" name="Rectangle 25"/>
          <p:cNvSpPr/>
          <p:nvPr/>
        </p:nvSpPr>
        <p:spPr>
          <a:xfrm>
            <a:off x="5397167" y="416541"/>
            <a:ext cx="48308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b="1" dirty="0">
                <a:latin typeface="Signika" panose="02010003020600000004" pitchFamily="50" charset="0"/>
                <a:ea typeface="Fira Sans ExtraBold Italic" panose="00000900000000000000" pitchFamily="50" charset="0"/>
                <a:cs typeface="Clear Sans Light" panose="020B0303030202020304" pitchFamily="34" charset="0"/>
              </a:rPr>
              <a:t>PROJENİN TANITIMI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603449" y="1563047"/>
            <a:ext cx="277647" cy="276819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945965" y="1378292"/>
            <a:ext cx="5800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3188" lvl="1" algn="just"/>
            <a:r>
              <a:rPr lang="tr-TR" b="1" dirty="0"/>
              <a:t>Projenin tanıtımından il/ilçe millî eğitim müdürlükleri, il/ilçe müftülükleri okul, Kur’an kursları </a:t>
            </a:r>
            <a:r>
              <a:rPr lang="tr-TR" b="1" dirty="0">
                <a:solidFill>
                  <a:srgbClr val="C00000"/>
                </a:solidFill>
              </a:rPr>
              <a:t>birlikte sorumludur. </a:t>
            </a:r>
          </a:p>
        </p:txBody>
      </p:sp>
      <p:sp>
        <p:nvSpPr>
          <p:cNvPr id="25" name="TextBox 42">
            <a:extLst>
              <a:ext uri="{FF2B5EF4-FFF2-40B4-BE49-F238E27FC236}">
                <a16:creationId xmlns:a16="http://schemas.microsoft.com/office/drawing/2014/main" id="{60590273-9B5A-E549-BA88-58211EC89927}"/>
              </a:ext>
            </a:extLst>
          </p:cNvPr>
          <p:cNvSpPr txBox="1"/>
          <p:nvPr/>
        </p:nvSpPr>
        <p:spPr>
          <a:xfrm>
            <a:off x="5945965" y="2748711"/>
            <a:ext cx="5778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3188" lvl="1" algn="just"/>
            <a:r>
              <a:rPr lang="en-US" b="1" dirty="0" err="1"/>
              <a:t>Millî</a:t>
            </a:r>
            <a:r>
              <a:rPr lang="en-US" b="1" dirty="0"/>
              <a:t> </a:t>
            </a:r>
            <a:r>
              <a:rPr lang="en-US" b="1" dirty="0" err="1"/>
              <a:t>eğitim</a:t>
            </a:r>
            <a:r>
              <a:rPr lang="en-US" b="1" dirty="0"/>
              <a:t> </a:t>
            </a:r>
            <a:r>
              <a:rPr lang="en-US" b="1" dirty="0" err="1"/>
              <a:t>müdürlükleri</a:t>
            </a:r>
            <a:r>
              <a:rPr lang="en-US" b="1" dirty="0"/>
              <a:t> </a:t>
            </a:r>
            <a:r>
              <a:rPr lang="en-US" b="1" dirty="0" err="1"/>
              <a:t>okul</a:t>
            </a:r>
            <a:r>
              <a:rPr lang="en-US" b="1" dirty="0"/>
              <a:t> </a:t>
            </a:r>
            <a:r>
              <a:rPr lang="en-US" b="1" dirty="0" err="1"/>
              <a:t>müdürlükleri</a:t>
            </a:r>
            <a:r>
              <a:rPr lang="en-US" b="1" dirty="0"/>
              <a:t> </a:t>
            </a:r>
            <a:r>
              <a:rPr lang="en-US" b="1" dirty="0" err="1"/>
              <a:t>aracılığıyla</a:t>
            </a:r>
            <a:r>
              <a:rPr lang="en-US" b="1" dirty="0"/>
              <a:t> </a:t>
            </a:r>
            <a:r>
              <a:rPr lang="en-US" b="1" dirty="0" err="1"/>
              <a:t>öğrenci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velilere</a:t>
            </a:r>
            <a:r>
              <a:rPr lang="en-US" b="1" dirty="0"/>
              <a:t> </a:t>
            </a:r>
            <a:r>
              <a:rPr lang="en-US" b="1" dirty="0" err="1"/>
              <a:t>yönelik</a:t>
            </a:r>
            <a:r>
              <a:rPr lang="en-US" b="1" dirty="0"/>
              <a:t> </a:t>
            </a:r>
            <a:r>
              <a:rPr lang="en-US" b="1" dirty="0" err="1"/>
              <a:t>proje</a:t>
            </a:r>
            <a:r>
              <a:rPr lang="en-US" b="1" dirty="0"/>
              <a:t> </a:t>
            </a:r>
            <a:r>
              <a:rPr lang="en-US" b="1" dirty="0" err="1"/>
              <a:t>hakkında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C00000"/>
                </a:solidFill>
              </a:rPr>
              <a:t>tanıtım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ve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bilgilendirme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çalışmaları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yapar</a:t>
            </a:r>
            <a:r>
              <a:rPr lang="en-US" b="1" dirty="0">
                <a:solidFill>
                  <a:srgbClr val="C00000"/>
                </a:solidFill>
              </a:rPr>
              <a:t>.</a:t>
            </a:r>
            <a:endParaRPr lang="tr-TR" sz="1600" dirty="0">
              <a:solidFill>
                <a:srgbClr val="C00000"/>
              </a:solidFill>
            </a:endParaRPr>
          </a:p>
        </p:txBody>
      </p:sp>
      <p:grpSp>
        <p:nvGrpSpPr>
          <p:cNvPr id="27" name="Group 31">
            <a:extLst>
              <a:ext uri="{FF2B5EF4-FFF2-40B4-BE49-F238E27FC236}">
                <a16:creationId xmlns:a16="http://schemas.microsoft.com/office/drawing/2014/main" id="{7D789C35-2F5A-D545-AD9A-9E0F384C3877}"/>
              </a:ext>
            </a:extLst>
          </p:cNvPr>
          <p:cNvGrpSpPr/>
          <p:nvPr/>
        </p:nvGrpSpPr>
        <p:grpSpPr>
          <a:xfrm>
            <a:off x="5600546" y="3090215"/>
            <a:ext cx="277647" cy="276819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A51975A-6F28-3348-AEEF-DD5BE902C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F1BAFE85-1404-C247-99DB-162DA6A2C9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TextBox 42">
            <a:extLst>
              <a:ext uri="{FF2B5EF4-FFF2-40B4-BE49-F238E27FC236}">
                <a16:creationId xmlns:a16="http://schemas.microsoft.com/office/drawing/2014/main" id="{348C18BE-0FD7-FA41-BC08-9514722C5203}"/>
              </a:ext>
            </a:extLst>
          </p:cNvPr>
          <p:cNvSpPr txBox="1"/>
          <p:nvPr/>
        </p:nvSpPr>
        <p:spPr>
          <a:xfrm>
            <a:off x="5878193" y="4135917"/>
            <a:ext cx="5778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3188" lvl="1" algn="just"/>
            <a:r>
              <a:rPr lang="en-US" b="1" dirty="0" err="1"/>
              <a:t>Millî</a:t>
            </a:r>
            <a:r>
              <a:rPr lang="en-US" b="1" dirty="0"/>
              <a:t> </a:t>
            </a:r>
            <a:r>
              <a:rPr lang="en-US" b="1" dirty="0" err="1"/>
              <a:t>eğitim</a:t>
            </a:r>
            <a:r>
              <a:rPr lang="en-US" b="1" dirty="0"/>
              <a:t> </a:t>
            </a:r>
            <a:r>
              <a:rPr lang="en-US" b="1" dirty="0" err="1"/>
              <a:t>müdürlükleri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müftülükler</a:t>
            </a:r>
            <a:r>
              <a:rPr lang="en-US" b="1" dirty="0"/>
              <a:t> </a:t>
            </a:r>
            <a:r>
              <a:rPr lang="en-US" b="1" dirty="0" err="1"/>
              <a:t>projenin</a:t>
            </a:r>
            <a:r>
              <a:rPr lang="en-US" b="1" dirty="0"/>
              <a:t> </a:t>
            </a:r>
            <a:r>
              <a:rPr lang="en-US" b="1" dirty="0" err="1"/>
              <a:t>tanıtımına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öğrenci</a:t>
            </a:r>
            <a:r>
              <a:rPr lang="en-US" b="1" dirty="0"/>
              <a:t> </a:t>
            </a:r>
            <a:r>
              <a:rPr lang="en-US" b="1" dirty="0" err="1"/>
              <a:t>seçimine</a:t>
            </a:r>
            <a:r>
              <a:rPr lang="en-US" b="1" dirty="0"/>
              <a:t> </a:t>
            </a:r>
            <a:r>
              <a:rPr lang="en-US" b="1" dirty="0" err="1"/>
              <a:t>yönelik</a:t>
            </a:r>
            <a:r>
              <a:rPr lang="en-US" b="1" dirty="0"/>
              <a:t> </a:t>
            </a:r>
            <a:r>
              <a:rPr lang="en-US" b="1" dirty="0" err="1"/>
              <a:t>hazırlıklara</a:t>
            </a:r>
            <a:r>
              <a:rPr lang="en-US" b="1" dirty="0"/>
              <a:t> </a:t>
            </a:r>
            <a:r>
              <a:rPr lang="en-US" b="1" dirty="0">
                <a:solidFill>
                  <a:srgbClr val="C00000"/>
                </a:solidFill>
              </a:rPr>
              <a:t>ARALIK </a:t>
            </a:r>
            <a:r>
              <a:rPr lang="en-US" b="1" dirty="0" err="1"/>
              <a:t>ayında</a:t>
            </a:r>
            <a:r>
              <a:rPr lang="en-US" b="1" dirty="0"/>
              <a:t> </a:t>
            </a:r>
            <a:r>
              <a:rPr lang="en-US" b="1" dirty="0" err="1"/>
              <a:t>başlar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bir</a:t>
            </a:r>
            <a:r>
              <a:rPr lang="en-US" b="1" dirty="0"/>
              <a:t> </a:t>
            </a:r>
            <a:r>
              <a:rPr lang="en-US" b="1" dirty="0" err="1"/>
              <a:t>sonraki</a:t>
            </a:r>
            <a:r>
              <a:rPr lang="en-US" b="1" dirty="0"/>
              <a:t> </a:t>
            </a:r>
            <a:r>
              <a:rPr lang="en-US" b="1" dirty="0" err="1"/>
              <a:t>yıla</a:t>
            </a:r>
            <a:r>
              <a:rPr lang="en-US" b="1" dirty="0"/>
              <a:t> </a:t>
            </a:r>
            <a:r>
              <a:rPr lang="en-US" b="1" dirty="0" err="1"/>
              <a:t>ait</a:t>
            </a:r>
            <a:r>
              <a:rPr lang="en-US" b="1" dirty="0"/>
              <a:t> </a:t>
            </a:r>
            <a:r>
              <a:rPr lang="en-US" b="1" dirty="0" err="1"/>
              <a:t>çalışma</a:t>
            </a:r>
            <a:r>
              <a:rPr lang="en-US" b="1" dirty="0"/>
              <a:t> </a:t>
            </a:r>
            <a:r>
              <a:rPr lang="en-US" b="1" dirty="0" err="1"/>
              <a:t>takvimini</a:t>
            </a:r>
            <a:r>
              <a:rPr lang="en-US" b="1" dirty="0"/>
              <a:t> </a:t>
            </a:r>
            <a:r>
              <a:rPr lang="en-US" b="1" dirty="0" err="1"/>
              <a:t>koordineli</a:t>
            </a:r>
            <a:r>
              <a:rPr lang="en-US" b="1" dirty="0"/>
              <a:t> </a:t>
            </a:r>
            <a:r>
              <a:rPr lang="en-US" b="1" dirty="0" err="1"/>
              <a:t>olarak</a:t>
            </a:r>
            <a:r>
              <a:rPr lang="en-US" b="1" dirty="0"/>
              <a:t> </a:t>
            </a:r>
            <a:r>
              <a:rPr lang="en-US" b="1" dirty="0" err="1"/>
              <a:t>hazırlar</a:t>
            </a:r>
            <a:r>
              <a:rPr lang="en-US" b="1" dirty="0"/>
              <a:t>. </a:t>
            </a:r>
            <a:endParaRPr lang="tr-TR" b="1" dirty="0"/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F4CAB2F2-9F0D-6C4B-B000-F28098A47B8A}"/>
              </a:ext>
            </a:extLst>
          </p:cNvPr>
          <p:cNvGrpSpPr/>
          <p:nvPr/>
        </p:nvGrpSpPr>
        <p:grpSpPr>
          <a:xfrm>
            <a:off x="5600546" y="4580323"/>
            <a:ext cx="277647" cy="276819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A9FB740-5B62-0D40-BEDA-CA6FD4EC6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6D87DD5C-CE26-364F-A4A8-9DEFD95718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8" name="TextBox 42">
            <a:extLst>
              <a:ext uri="{FF2B5EF4-FFF2-40B4-BE49-F238E27FC236}">
                <a16:creationId xmlns:a16="http://schemas.microsoft.com/office/drawing/2014/main" id="{C2014EA8-96C2-854E-8BD1-08ACE41A017C}"/>
              </a:ext>
            </a:extLst>
          </p:cNvPr>
          <p:cNvSpPr txBox="1"/>
          <p:nvPr/>
        </p:nvSpPr>
        <p:spPr>
          <a:xfrm>
            <a:off x="5878193" y="5478777"/>
            <a:ext cx="5778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3188" lvl="1" algn="just"/>
            <a:r>
              <a:rPr lang="en-US" b="1" dirty="0" err="1"/>
              <a:t>Proje</a:t>
            </a:r>
            <a:r>
              <a:rPr lang="en-US" b="1" dirty="0"/>
              <a:t> </a:t>
            </a:r>
            <a:r>
              <a:rPr lang="en-US" b="1" dirty="0" err="1"/>
              <a:t>kapsamındaki</a:t>
            </a:r>
            <a:r>
              <a:rPr lang="en-US" b="1" dirty="0"/>
              <a:t> </a:t>
            </a:r>
            <a:r>
              <a:rPr lang="en-US" b="1" dirty="0" err="1"/>
              <a:t>okul</a:t>
            </a:r>
            <a:r>
              <a:rPr lang="en-US" b="1" dirty="0"/>
              <a:t> </a:t>
            </a:r>
            <a:r>
              <a:rPr lang="en-US" b="1" dirty="0" err="1"/>
              <a:t>idaresi</a:t>
            </a:r>
            <a:r>
              <a:rPr lang="en-US" b="1" dirty="0"/>
              <a:t>, </a:t>
            </a:r>
            <a:r>
              <a:rPr lang="en-US" b="1" dirty="0" err="1">
                <a:solidFill>
                  <a:srgbClr val="C00000"/>
                </a:solidFill>
              </a:rPr>
              <a:t>ilkokullarda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toplantı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ve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tanıtım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faaliyetleri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/>
              <a:t>gerçekleştirir</a:t>
            </a:r>
            <a:r>
              <a:rPr lang="en-US" b="1" dirty="0"/>
              <a:t>.</a:t>
            </a:r>
            <a:endParaRPr lang="tr-TR" sz="1600" dirty="0">
              <a:solidFill>
                <a:srgbClr val="C00000"/>
              </a:solidFill>
            </a:endParaRPr>
          </a:p>
        </p:txBody>
      </p:sp>
      <p:grpSp>
        <p:nvGrpSpPr>
          <p:cNvPr id="39" name="Group 31">
            <a:extLst>
              <a:ext uri="{FF2B5EF4-FFF2-40B4-BE49-F238E27FC236}">
                <a16:creationId xmlns:a16="http://schemas.microsoft.com/office/drawing/2014/main" id="{532FB82E-D132-C14B-9B27-90AFCC4C3AB6}"/>
              </a:ext>
            </a:extLst>
          </p:cNvPr>
          <p:cNvGrpSpPr/>
          <p:nvPr/>
        </p:nvGrpSpPr>
        <p:grpSpPr>
          <a:xfrm>
            <a:off x="5600545" y="5642242"/>
            <a:ext cx="277647" cy="276819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D65AF62-2974-084E-A807-9273EB9FA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43B8C4F6-8B5F-EC46-8783-2603C04CFC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234111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3586123" y="4917045"/>
            <a:ext cx="1100760" cy="1036048"/>
          </a:xfrm>
          <a:prstGeom prst="roundRect">
            <a:avLst>
              <a:gd name="adj" fmla="val 9375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0" algn="ctr">
              <a:defRPr/>
            </a:pPr>
            <a:r>
              <a:rPr lang="id-ID" altLang="id-ID" sz="1400" b="1" kern="0" dirty="0" err="1">
                <a:solidFill>
                  <a:prstClr val="white"/>
                </a:solidFill>
                <a:latin typeface="Signika" panose="02010003020600000004" pitchFamily="50" charset="0"/>
              </a:rPr>
              <a:t>AHLAKi</a:t>
            </a:r>
            <a:endParaRPr lang="id-ID" altLang="id-ID" sz="1400" b="1" kern="0" dirty="0">
              <a:solidFill>
                <a:prstClr val="white"/>
              </a:solidFill>
              <a:latin typeface="Signika" panose="02010003020600000004" pitchFamily="50" charset="0"/>
            </a:endParaRPr>
          </a:p>
        </p:txBody>
      </p:sp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3845125" y="3880998"/>
            <a:ext cx="1100760" cy="1036048"/>
          </a:xfrm>
          <a:prstGeom prst="roundRect">
            <a:avLst>
              <a:gd name="adj" fmla="val 9375"/>
            </a:avLst>
          </a:prstGeom>
          <a:solidFill>
            <a:schemeClr val="accent5"/>
          </a:solidFill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id-ID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" panose="02010003020600000004" pitchFamily="50" charset="0"/>
              </a:rPr>
              <a:t>SOSYAL</a:t>
            </a: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456622" y="2844952"/>
            <a:ext cx="1100760" cy="1036048"/>
          </a:xfrm>
          <a:prstGeom prst="roundRect">
            <a:avLst>
              <a:gd name="adj" fmla="val 9375"/>
            </a:avLst>
          </a:pr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id-ID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" panose="02010003020600000004" pitchFamily="50" charset="0"/>
              </a:rPr>
              <a:t>AKADEMİ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 rot="20684149">
            <a:off x="2906246" y="1866640"/>
            <a:ext cx="1100760" cy="1036048"/>
          </a:xfrm>
          <a:prstGeom prst="roundRect">
            <a:avLst>
              <a:gd name="adj" fmla="val 9375"/>
            </a:avLst>
          </a:prstGeom>
          <a:solidFill>
            <a:schemeClr val="accent5">
              <a:lumMod val="50000"/>
            </a:schemeClr>
          </a:solidFill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id-ID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" panose="02010003020600000004" pitchFamily="50" charset="0"/>
              </a:rPr>
              <a:t>HAFIZLIK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06012" y="2479320"/>
            <a:ext cx="2334927" cy="3875235"/>
            <a:chOff x="1206012" y="2479320"/>
            <a:chExt cx="2334927" cy="3875235"/>
          </a:xfrm>
        </p:grpSpPr>
        <p:sp>
          <p:nvSpPr>
            <p:cNvPr id="7" name="Ellipse 98"/>
            <p:cNvSpPr/>
            <p:nvPr/>
          </p:nvSpPr>
          <p:spPr bwMode="auto">
            <a:xfrm>
              <a:off x="1206012" y="6057070"/>
              <a:ext cx="1581860" cy="297485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757832" y="2479320"/>
              <a:ext cx="1783107" cy="3674557"/>
              <a:chOff x="1879600" y="2427657"/>
              <a:chExt cx="1931988" cy="3981365"/>
            </a:xfrm>
            <a:solidFill>
              <a:schemeClr val="bg1">
                <a:lumMod val="50000"/>
              </a:schemeClr>
            </a:solidFill>
          </p:grpSpPr>
          <p:sp>
            <p:nvSpPr>
              <p:cNvPr id="9" name="Rounded Rectangle 8"/>
              <p:cNvSpPr/>
              <p:nvPr/>
            </p:nvSpPr>
            <p:spPr bwMode="auto">
              <a:xfrm rot="3296091" flipH="1">
                <a:off x="2526506" y="2275966"/>
                <a:ext cx="333375" cy="1627188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1879938" y="2427657"/>
                <a:ext cx="823038" cy="823069"/>
              </a:xfrm>
              <a:prstGeom prst="ellipse">
                <a:avLst/>
              </a:pr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 bwMode="auto">
              <a:xfrm>
                <a:off x="1954213" y="3305460"/>
                <a:ext cx="674687" cy="1408112"/>
              </a:xfrm>
              <a:prstGeom prst="roundRect">
                <a:avLst>
                  <a:gd name="adj" fmla="val 29870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 bwMode="auto">
              <a:xfrm>
                <a:off x="1954213" y="4408772"/>
                <a:ext cx="373062" cy="200025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 bwMode="auto">
              <a:xfrm rot="20452300">
                <a:off x="2325688" y="4429410"/>
                <a:ext cx="371475" cy="774700"/>
              </a:xfrm>
              <a:prstGeom prst="roundRect">
                <a:avLst>
                  <a:gd name="adj" fmla="val 40463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 bwMode="auto">
              <a:xfrm rot="14513746">
                <a:off x="2885282" y="2583941"/>
                <a:ext cx="350837" cy="1501775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 bwMode="auto">
              <a:xfrm>
                <a:off x="2413000" y="4916772"/>
                <a:ext cx="373063" cy="1423988"/>
              </a:xfrm>
              <a:prstGeom prst="roundRect">
                <a:avLst>
                  <a:gd name="adj" fmla="val 42456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</p:grpSp>
      </p:grpSp>
      <p:sp>
        <p:nvSpPr>
          <p:cNvPr id="26" name="Rectangle 25"/>
          <p:cNvSpPr/>
          <p:nvPr/>
        </p:nvSpPr>
        <p:spPr>
          <a:xfrm>
            <a:off x="5330709" y="416541"/>
            <a:ext cx="49637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b="1" dirty="0">
                <a:latin typeface="Signika" panose="02010003020600000004" pitchFamily="50" charset="0"/>
                <a:ea typeface="Fira Sans ExtraBold Italic" panose="00000900000000000000" pitchFamily="50" charset="0"/>
                <a:cs typeface="Clear Sans Light" panose="020B0303030202020304" pitchFamily="34" charset="0"/>
              </a:rPr>
              <a:t>PROJE UYGULAMASI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603449" y="1563047"/>
            <a:ext cx="277647" cy="276819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945965" y="1378292"/>
            <a:ext cx="5800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3188" lvl="1" algn="just"/>
            <a:r>
              <a:rPr lang="tr-TR" b="1" dirty="0"/>
              <a:t>Yazılı değerlendirme ve mülakat yoluyla gerçekleştirilecek öğrenci seçimleri için tanıtım faaliyetleri ve ön başvurular </a:t>
            </a:r>
            <a:r>
              <a:rPr lang="tr-TR" b="1" dirty="0">
                <a:solidFill>
                  <a:srgbClr val="C00000"/>
                </a:solidFill>
              </a:rPr>
              <a:t>OCAK, ŞUBAT VE MART </a:t>
            </a:r>
            <a:r>
              <a:rPr lang="tr-TR" b="1" dirty="0"/>
              <a:t>aylarında yapılır.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25" name="TextBox 42">
            <a:extLst>
              <a:ext uri="{FF2B5EF4-FFF2-40B4-BE49-F238E27FC236}">
                <a16:creationId xmlns:a16="http://schemas.microsoft.com/office/drawing/2014/main" id="{60590273-9B5A-E549-BA88-58211EC89927}"/>
              </a:ext>
            </a:extLst>
          </p:cNvPr>
          <p:cNvSpPr txBox="1"/>
          <p:nvPr/>
        </p:nvSpPr>
        <p:spPr>
          <a:xfrm>
            <a:off x="5945965" y="2748711"/>
            <a:ext cx="5778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3188" lvl="1" algn="just"/>
            <a:r>
              <a:rPr lang="en-US" b="1" dirty="0" err="1"/>
              <a:t>Projeyi</a:t>
            </a:r>
            <a:r>
              <a:rPr lang="en-US" b="1" dirty="0"/>
              <a:t> </a:t>
            </a:r>
            <a:r>
              <a:rPr lang="en-US" b="1" dirty="0" err="1"/>
              <a:t>uygulayan</a:t>
            </a:r>
            <a:r>
              <a:rPr lang="en-US" b="1" dirty="0"/>
              <a:t> </a:t>
            </a:r>
            <a:r>
              <a:rPr lang="en-US" b="1" dirty="0" err="1"/>
              <a:t>okullarda</a:t>
            </a:r>
            <a:r>
              <a:rPr lang="en-US" b="1" dirty="0"/>
              <a:t> DİB </a:t>
            </a:r>
            <a:r>
              <a:rPr lang="en-US" b="1" dirty="0" err="1"/>
              <a:t>hafızlık</a:t>
            </a:r>
            <a:r>
              <a:rPr lang="en-US" b="1" dirty="0"/>
              <a:t> </a:t>
            </a:r>
            <a:r>
              <a:rPr lang="en-US" b="1" dirty="0" err="1"/>
              <a:t>eğitimi</a:t>
            </a:r>
            <a:r>
              <a:rPr lang="en-US" b="1" dirty="0"/>
              <a:t> </a:t>
            </a:r>
            <a:r>
              <a:rPr lang="en-US" b="1" dirty="0" err="1"/>
              <a:t>programının</a:t>
            </a:r>
            <a:r>
              <a:rPr lang="en-US" b="1" dirty="0"/>
              <a:t> </a:t>
            </a:r>
            <a:r>
              <a:rPr lang="en-US" b="1" dirty="0" err="1"/>
              <a:t>yanı</a:t>
            </a:r>
            <a:r>
              <a:rPr lang="en-US" b="1" dirty="0"/>
              <a:t> </a:t>
            </a:r>
            <a:r>
              <a:rPr lang="en-US" b="1" dirty="0" err="1"/>
              <a:t>sıra</a:t>
            </a:r>
            <a:r>
              <a:rPr lang="en-US" b="1" dirty="0"/>
              <a:t> </a:t>
            </a:r>
            <a:r>
              <a:rPr lang="en-US" b="1" dirty="0" err="1"/>
              <a:t>çizelge</a:t>
            </a:r>
            <a:r>
              <a:rPr lang="en-US" b="1" dirty="0"/>
              <a:t> </a:t>
            </a:r>
            <a:r>
              <a:rPr lang="en-US" b="1" dirty="0" err="1"/>
              <a:t>çerçevesinde</a:t>
            </a:r>
            <a:r>
              <a:rPr lang="en-US" b="1" dirty="0"/>
              <a:t> </a:t>
            </a:r>
            <a:r>
              <a:rPr lang="en-US" b="1" dirty="0" err="1"/>
              <a:t>zorunlu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seçmeli</a:t>
            </a:r>
            <a:r>
              <a:rPr lang="en-US" b="1" dirty="0"/>
              <a:t> </a:t>
            </a:r>
            <a:r>
              <a:rPr lang="en-US" b="1" dirty="0" err="1"/>
              <a:t>Kur’an-ı</a:t>
            </a:r>
            <a:r>
              <a:rPr lang="en-US" b="1" dirty="0"/>
              <a:t> </a:t>
            </a:r>
            <a:r>
              <a:rPr lang="en-US" b="1" dirty="0" err="1"/>
              <a:t>Kerim</a:t>
            </a:r>
            <a:r>
              <a:rPr lang="en-US" b="1" dirty="0"/>
              <a:t> </a:t>
            </a:r>
            <a:r>
              <a:rPr lang="en-US" b="1" dirty="0" err="1"/>
              <a:t>dersleri</a:t>
            </a:r>
            <a:r>
              <a:rPr lang="en-US" b="1" dirty="0"/>
              <a:t> </a:t>
            </a:r>
            <a:r>
              <a:rPr lang="en-US" b="1" dirty="0" err="1"/>
              <a:t>verilir</a:t>
            </a:r>
            <a:r>
              <a:rPr lang="en-US" b="1" dirty="0"/>
              <a:t>.</a:t>
            </a:r>
            <a:endParaRPr lang="tr-TR" sz="1600" dirty="0">
              <a:solidFill>
                <a:srgbClr val="C00000"/>
              </a:solidFill>
            </a:endParaRPr>
          </a:p>
        </p:txBody>
      </p:sp>
      <p:grpSp>
        <p:nvGrpSpPr>
          <p:cNvPr id="27" name="Group 31">
            <a:extLst>
              <a:ext uri="{FF2B5EF4-FFF2-40B4-BE49-F238E27FC236}">
                <a16:creationId xmlns:a16="http://schemas.microsoft.com/office/drawing/2014/main" id="{7D789C35-2F5A-D545-AD9A-9E0F384C3877}"/>
              </a:ext>
            </a:extLst>
          </p:cNvPr>
          <p:cNvGrpSpPr/>
          <p:nvPr/>
        </p:nvGrpSpPr>
        <p:grpSpPr>
          <a:xfrm>
            <a:off x="5600546" y="3090215"/>
            <a:ext cx="277647" cy="276819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A51975A-6F28-3348-AEEF-DD5BE902C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F1BAFE85-1404-C247-99DB-162DA6A2C9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TextBox 42">
            <a:extLst>
              <a:ext uri="{FF2B5EF4-FFF2-40B4-BE49-F238E27FC236}">
                <a16:creationId xmlns:a16="http://schemas.microsoft.com/office/drawing/2014/main" id="{348C18BE-0FD7-FA41-BC08-9514722C5203}"/>
              </a:ext>
            </a:extLst>
          </p:cNvPr>
          <p:cNvSpPr txBox="1"/>
          <p:nvPr/>
        </p:nvSpPr>
        <p:spPr>
          <a:xfrm>
            <a:off x="5878193" y="4135917"/>
            <a:ext cx="5778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3188" lvl="1" algn="just"/>
            <a:r>
              <a:rPr lang="en-US" b="1" dirty="0"/>
              <a:t>İHO </a:t>
            </a:r>
            <a:r>
              <a:rPr lang="en-US" b="1" dirty="0" err="1"/>
              <a:t>Haftalık</a:t>
            </a:r>
            <a:r>
              <a:rPr lang="en-US" b="1" dirty="0"/>
              <a:t> </a:t>
            </a:r>
            <a:r>
              <a:rPr lang="en-US" b="1" dirty="0" err="1"/>
              <a:t>Ders</a:t>
            </a:r>
            <a:r>
              <a:rPr lang="en-US" b="1" dirty="0"/>
              <a:t> </a:t>
            </a:r>
            <a:r>
              <a:rPr lang="en-US" b="1" dirty="0" err="1"/>
              <a:t>Çizelgesinde</a:t>
            </a:r>
            <a:r>
              <a:rPr lang="en-US" b="1" dirty="0"/>
              <a:t> </a:t>
            </a:r>
            <a:r>
              <a:rPr lang="en-US" b="1" dirty="0" err="1"/>
              <a:t>Kur’an-ı</a:t>
            </a:r>
            <a:r>
              <a:rPr lang="en-US" b="1" dirty="0"/>
              <a:t> </a:t>
            </a:r>
            <a:r>
              <a:rPr lang="en-US" b="1" dirty="0" err="1"/>
              <a:t>Kerim</a:t>
            </a:r>
            <a:r>
              <a:rPr lang="en-US" b="1" dirty="0"/>
              <a:t> </a:t>
            </a:r>
            <a:r>
              <a:rPr lang="en-US" b="1" dirty="0" err="1"/>
              <a:t>dersinin</a:t>
            </a:r>
            <a:r>
              <a:rPr lang="en-US" b="1" dirty="0"/>
              <a:t> </a:t>
            </a:r>
            <a:r>
              <a:rPr lang="en-US" b="1" dirty="0" err="1"/>
              <a:t>iki</a:t>
            </a:r>
            <a:r>
              <a:rPr lang="en-US" b="1" dirty="0"/>
              <a:t> (2) </a:t>
            </a:r>
            <a:r>
              <a:rPr lang="en-US" b="1" dirty="0" err="1"/>
              <a:t>saati</a:t>
            </a:r>
            <a:r>
              <a:rPr lang="en-US" b="1" dirty="0"/>
              <a:t> </a:t>
            </a:r>
            <a:r>
              <a:rPr lang="en-US" b="1" dirty="0" err="1"/>
              <a:t>zorunlu</a:t>
            </a:r>
            <a:r>
              <a:rPr lang="en-US" b="1" dirty="0"/>
              <a:t>, </a:t>
            </a:r>
            <a:r>
              <a:rPr lang="en-US" b="1" dirty="0" err="1"/>
              <a:t>altı</a:t>
            </a:r>
            <a:r>
              <a:rPr lang="en-US" b="1" dirty="0"/>
              <a:t> (6) </a:t>
            </a:r>
            <a:r>
              <a:rPr lang="en-US" b="1" dirty="0" err="1"/>
              <a:t>veya</a:t>
            </a:r>
            <a:r>
              <a:rPr lang="en-US" b="1" dirty="0"/>
              <a:t> </a:t>
            </a:r>
            <a:r>
              <a:rPr lang="en-US" b="1" dirty="0" err="1"/>
              <a:t>sekiz</a:t>
            </a:r>
            <a:r>
              <a:rPr lang="en-US" b="1" dirty="0"/>
              <a:t> (8) </a:t>
            </a:r>
            <a:r>
              <a:rPr lang="en-US" b="1" dirty="0" err="1"/>
              <a:t>saati</a:t>
            </a:r>
            <a:r>
              <a:rPr lang="en-US" b="1" dirty="0"/>
              <a:t> </a:t>
            </a:r>
            <a:r>
              <a:rPr lang="en-US" b="1" dirty="0" err="1"/>
              <a:t>seçmeli</a:t>
            </a:r>
            <a:r>
              <a:rPr lang="en-US" b="1" dirty="0"/>
              <a:t> </a:t>
            </a:r>
            <a:r>
              <a:rPr lang="en-US" b="1" dirty="0" err="1"/>
              <a:t>olarak</a:t>
            </a:r>
            <a:r>
              <a:rPr lang="en-US" b="1" dirty="0"/>
              <a:t> </a:t>
            </a:r>
            <a:r>
              <a:rPr lang="en-US" b="1" dirty="0" err="1"/>
              <a:t>belirlenir</a:t>
            </a:r>
            <a:r>
              <a:rPr lang="en-US" b="1" dirty="0"/>
              <a:t>.</a:t>
            </a:r>
            <a:endParaRPr lang="tr-TR" sz="1600" dirty="0">
              <a:solidFill>
                <a:srgbClr val="C00000"/>
              </a:solidFill>
            </a:endParaRPr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F4CAB2F2-9F0D-6C4B-B000-F28098A47B8A}"/>
              </a:ext>
            </a:extLst>
          </p:cNvPr>
          <p:cNvGrpSpPr/>
          <p:nvPr/>
        </p:nvGrpSpPr>
        <p:grpSpPr>
          <a:xfrm>
            <a:off x="5600545" y="4441914"/>
            <a:ext cx="277647" cy="276819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A9FB740-5B62-0D40-BEDA-CA6FD4EC6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6D87DD5C-CE26-364F-A4A8-9DEFD95718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8" name="TextBox 42">
            <a:extLst>
              <a:ext uri="{FF2B5EF4-FFF2-40B4-BE49-F238E27FC236}">
                <a16:creationId xmlns:a16="http://schemas.microsoft.com/office/drawing/2014/main" id="{C2014EA8-96C2-854E-8BD1-08ACE41A017C}"/>
              </a:ext>
            </a:extLst>
          </p:cNvPr>
          <p:cNvSpPr txBox="1"/>
          <p:nvPr/>
        </p:nvSpPr>
        <p:spPr>
          <a:xfrm>
            <a:off x="5878193" y="5478777"/>
            <a:ext cx="5778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3188" lvl="1" algn="just"/>
            <a:r>
              <a:rPr lang="en-US" b="1" dirty="0" err="1"/>
              <a:t>Kur’an-ı</a:t>
            </a:r>
            <a:r>
              <a:rPr lang="en-US" b="1" dirty="0"/>
              <a:t> </a:t>
            </a:r>
            <a:r>
              <a:rPr lang="en-US" b="1" dirty="0" err="1"/>
              <a:t>Kerim</a:t>
            </a:r>
            <a:r>
              <a:rPr lang="en-US" b="1" dirty="0"/>
              <a:t> </a:t>
            </a:r>
            <a:r>
              <a:rPr lang="en-US" b="1" dirty="0" err="1"/>
              <a:t>derslerinin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az</a:t>
            </a:r>
            <a:r>
              <a:rPr lang="en-US" b="1" dirty="0"/>
              <a:t> 6 </a:t>
            </a:r>
            <a:r>
              <a:rPr lang="en-US" b="1" dirty="0" err="1"/>
              <a:t>saatine</a:t>
            </a:r>
            <a:r>
              <a:rPr lang="en-US" b="1" dirty="0"/>
              <a:t>, </a:t>
            </a:r>
            <a:r>
              <a:rPr lang="en-US" b="1" dirty="0" err="1"/>
              <a:t>alanında</a:t>
            </a:r>
            <a:r>
              <a:rPr lang="en-US" b="1" dirty="0"/>
              <a:t> </a:t>
            </a:r>
            <a:r>
              <a:rPr lang="en-US" b="1" dirty="0" err="1"/>
              <a:t>yetkin</a:t>
            </a:r>
            <a:r>
              <a:rPr lang="en-US" b="1" dirty="0"/>
              <a:t> </a:t>
            </a:r>
            <a:r>
              <a:rPr lang="en-US" b="1" dirty="0" err="1"/>
              <a:t>Başkanlık</a:t>
            </a:r>
            <a:r>
              <a:rPr lang="en-US" b="1" dirty="0"/>
              <a:t> </a:t>
            </a:r>
            <a:r>
              <a:rPr lang="en-US" b="1" dirty="0" err="1"/>
              <a:t>personeli</a:t>
            </a:r>
            <a:r>
              <a:rPr lang="en-US" b="1" dirty="0"/>
              <a:t> </a:t>
            </a:r>
            <a:r>
              <a:rPr lang="en-US" b="1" dirty="0" err="1"/>
              <a:t>Kur’an</a:t>
            </a:r>
            <a:r>
              <a:rPr lang="en-US" b="1" dirty="0"/>
              <a:t> </a:t>
            </a:r>
            <a:r>
              <a:rPr lang="en-US" b="1" dirty="0" err="1"/>
              <a:t>kursu</a:t>
            </a:r>
            <a:r>
              <a:rPr lang="en-US" b="1" dirty="0"/>
              <a:t> </a:t>
            </a:r>
            <a:r>
              <a:rPr lang="en-US" b="1" dirty="0" err="1"/>
              <a:t>öğreticisi</a:t>
            </a:r>
            <a:r>
              <a:rPr lang="en-US" b="1" dirty="0"/>
              <a:t>, imam-</a:t>
            </a:r>
            <a:r>
              <a:rPr lang="en-US" b="1" dirty="0" err="1"/>
              <a:t>hatip</a:t>
            </a:r>
            <a:r>
              <a:rPr lang="en-US" b="1" dirty="0"/>
              <a:t> </a:t>
            </a:r>
            <a:r>
              <a:rPr lang="en-US" b="1" dirty="0" err="1"/>
              <a:t>veya</a:t>
            </a:r>
            <a:r>
              <a:rPr lang="en-US" b="1" dirty="0"/>
              <a:t> </a:t>
            </a:r>
            <a:r>
              <a:rPr lang="en-US" b="1" dirty="0" err="1"/>
              <a:t>müezzin-kayyımların</a:t>
            </a:r>
            <a:r>
              <a:rPr lang="en-US" b="1" dirty="0"/>
              <a:t> </a:t>
            </a:r>
            <a:r>
              <a:rPr lang="en-US" b="1" dirty="0" err="1"/>
              <a:t>görevlendirilmesi</a:t>
            </a:r>
            <a:r>
              <a:rPr lang="en-US" b="1" dirty="0"/>
              <a:t> </a:t>
            </a:r>
            <a:r>
              <a:rPr lang="en-US" b="1" dirty="0" err="1"/>
              <a:t>sağlanır</a:t>
            </a:r>
            <a:r>
              <a:rPr lang="en-US" b="1" dirty="0"/>
              <a:t>.</a:t>
            </a:r>
            <a:endParaRPr lang="tr-TR" sz="1600" dirty="0">
              <a:solidFill>
                <a:srgbClr val="C00000"/>
              </a:solidFill>
            </a:endParaRPr>
          </a:p>
        </p:txBody>
      </p:sp>
      <p:grpSp>
        <p:nvGrpSpPr>
          <p:cNvPr id="39" name="Group 31">
            <a:extLst>
              <a:ext uri="{FF2B5EF4-FFF2-40B4-BE49-F238E27FC236}">
                <a16:creationId xmlns:a16="http://schemas.microsoft.com/office/drawing/2014/main" id="{532FB82E-D132-C14B-9B27-90AFCC4C3AB6}"/>
              </a:ext>
            </a:extLst>
          </p:cNvPr>
          <p:cNvGrpSpPr/>
          <p:nvPr/>
        </p:nvGrpSpPr>
        <p:grpSpPr>
          <a:xfrm>
            <a:off x="5600545" y="5642242"/>
            <a:ext cx="277647" cy="276819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D65AF62-2974-084E-A807-9273EB9FA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43B8C4F6-8B5F-EC46-8783-2603C04CFC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85398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3586123" y="4917045"/>
            <a:ext cx="1100760" cy="1036048"/>
          </a:xfrm>
          <a:prstGeom prst="roundRect">
            <a:avLst>
              <a:gd name="adj" fmla="val 9375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0" algn="ctr">
              <a:defRPr/>
            </a:pPr>
            <a:r>
              <a:rPr lang="id-ID" altLang="id-ID" sz="1400" b="1" kern="0" dirty="0" err="1">
                <a:solidFill>
                  <a:prstClr val="white"/>
                </a:solidFill>
                <a:latin typeface="Signika" panose="02010003020600000004" pitchFamily="50" charset="0"/>
              </a:rPr>
              <a:t>AHLAKi</a:t>
            </a:r>
            <a:endParaRPr lang="id-ID" altLang="id-ID" sz="1400" b="1" kern="0" dirty="0">
              <a:solidFill>
                <a:prstClr val="white"/>
              </a:solidFill>
              <a:latin typeface="Signika" panose="02010003020600000004" pitchFamily="50" charset="0"/>
            </a:endParaRPr>
          </a:p>
        </p:txBody>
      </p:sp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3845125" y="3880998"/>
            <a:ext cx="1100760" cy="1036048"/>
          </a:xfrm>
          <a:prstGeom prst="roundRect">
            <a:avLst>
              <a:gd name="adj" fmla="val 9375"/>
            </a:avLst>
          </a:prstGeom>
          <a:solidFill>
            <a:schemeClr val="accent5"/>
          </a:solidFill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id-ID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" panose="02010003020600000004" pitchFamily="50" charset="0"/>
              </a:rPr>
              <a:t>SOSYAL</a:t>
            </a: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456622" y="2844952"/>
            <a:ext cx="1100760" cy="1036048"/>
          </a:xfrm>
          <a:prstGeom prst="roundRect">
            <a:avLst>
              <a:gd name="adj" fmla="val 9375"/>
            </a:avLst>
          </a:pr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id-ID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" panose="02010003020600000004" pitchFamily="50" charset="0"/>
              </a:rPr>
              <a:t>AKADEMİ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 rot="20684149">
            <a:off x="2906246" y="1866640"/>
            <a:ext cx="1100760" cy="1036048"/>
          </a:xfrm>
          <a:prstGeom prst="roundRect">
            <a:avLst>
              <a:gd name="adj" fmla="val 9375"/>
            </a:avLst>
          </a:prstGeom>
          <a:solidFill>
            <a:schemeClr val="accent5">
              <a:lumMod val="50000"/>
            </a:schemeClr>
          </a:solidFill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id-ID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" panose="02010003020600000004" pitchFamily="50" charset="0"/>
              </a:rPr>
              <a:t>HAFIZLIK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06012" y="2479320"/>
            <a:ext cx="2334927" cy="3875235"/>
            <a:chOff x="1206012" y="2479320"/>
            <a:chExt cx="2334927" cy="3875235"/>
          </a:xfrm>
        </p:grpSpPr>
        <p:sp>
          <p:nvSpPr>
            <p:cNvPr id="7" name="Ellipse 98"/>
            <p:cNvSpPr/>
            <p:nvPr/>
          </p:nvSpPr>
          <p:spPr bwMode="auto">
            <a:xfrm>
              <a:off x="1206012" y="6057070"/>
              <a:ext cx="1581860" cy="297485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757832" y="2479320"/>
              <a:ext cx="1783107" cy="3674557"/>
              <a:chOff x="1879600" y="2427657"/>
              <a:chExt cx="1931988" cy="3981365"/>
            </a:xfrm>
            <a:solidFill>
              <a:schemeClr val="bg1">
                <a:lumMod val="50000"/>
              </a:schemeClr>
            </a:solidFill>
          </p:grpSpPr>
          <p:sp>
            <p:nvSpPr>
              <p:cNvPr id="9" name="Rounded Rectangle 8"/>
              <p:cNvSpPr/>
              <p:nvPr/>
            </p:nvSpPr>
            <p:spPr bwMode="auto">
              <a:xfrm rot="3296091" flipH="1">
                <a:off x="2526506" y="2275966"/>
                <a:ext cx="333375" cy="1627188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1879938" y="2427657"/>
                <a:ext cx="823038" cy="823069"/>
              </a:xfrm>
              <a:prstGeom prst="ellipse">
                <a:avLst/>
              </a:pr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 bwMode="auto">
              <a:xfrm>
                <a:off x="1954213" y="3305460"/>
                <a:ext cx="674687" cy="1408112"/>
              </a:xfrm>
              <a:prstGeom prst="roundRect">
                <a:avLst>
                  <a:gd name="adj" fmla="val 29870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 bwMode="auto">
              <a:xfrm>
                <a:off x="1954213" y="4408772"/>
                <a:ext cx="373062" cy="200025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 bwMode="auto">
              <a:xfrm rot="20452300">
                <a:off x="2325688" y="4429410"/>
                <a:ext cx="371475" cy="774700"/>
              </a:xfrm>
              <a:prstGeom prst="roundRect">
                <a:avLst>
                  <a:gd name="adj" fmla="val 40463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 bwMode="auto">
              <a:xfrm rot="14513746">
                <a:off x="2885282" y="2583941"/>
                <a:ext cx="350837" cy="1501775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 bwMode="auto">
              <a:xfrm>
                <a:off x="2413000" y="4916772"/>
                <a:ext cx="373063" cy="1423988"/>
              </a:xfrm>
              <a:prstGeom prst="roundRect">
                <a:avLst>
                  <a:gd name="adj" fmla="val 42456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</p:grpSp>
      </p:grpSp>
      <p:sp>
        <p:nvSpPr>
          <p:cNvPr id="26" name="Rectangle 25"/>
          <p:cNvSpPr/>
          <p:nvPr/>
        </p:nvSpPr>
        <p:spPr>
          <a:xfrm>
            <a:off x="5365299" y="416541"/>
            <a:ext cx="48946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b="1" dirty="0">
                <a:latin typeface="Signika" panose="02010003020600000004" pitchFamily="50" charset="0"/>
                <a:ea typeface="Fira Sans ExtraBold Italic" panose="00000900000000000000" pitchFamily="50" charset="0"/>
                <a:cs typeface="Clear Sans Light" panose="020B0303030202020304" pitchFamily="34" charset="0"/>
              </a:rPr>
              <a:t>PROJE FAALİYETLERİ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603449" y="1563047"/>
            <a:ext cx="277647" cy="276819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906962" y="2348751"/>
            <a:ext cx="5800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3188" lvl="1" algn="just"/>
            <a:r>
              <a:rPr lang="tr-TR" b="1" dirty="0"/>
              <a:t>Okul ve Kur’an kurslarında hafızlık eğitimi ile ilgili etkinlik, yarışma ve </a:t>
            </a:r>
            <a:r>
              <a:rPr lang="tr-TR" b="1" dirty="0">
                <a:solidFill>
                  <a:srgbClr val="C00000"/>
                </a:solidFill>
              </a:rPr>
              <a:t>HAFIZLIK İCAZET MERASİMLERİ </a:t>
            </a:r>
            <a:r>
              <a:rPr lang="tr-TR" b="1" dirty="0"/>
              <a:t>il/ilçe millî eğitim müdürlük ve il/ilçe müftülükleriyle işbirliği içerisinde </a:t>
            </a:r>
            <a:r>
              <a:rPr lang="tr-TR" b="1" dirty="0">
                <a:solidFill>
                  <a:srgbClr val="C00000"/>
                </a:solidFill>
              </a:rPr>
              <a:t>ortaklaşa gerçekleştirilir. </a:t>
            </a:r>
          </a:p>
        </p:txBody>
      </p:sp>
      <p:sp>
        <p:nvSpPr>
          <p:cNvPr id="25" name="TextBox 42">
            <a:extLst>
              <a:ext uri="{FF2B5EF4-FFF2-40B4-BE49-F238E27FC236}">
                <a16:creationId xmlns:a16="http://schemas.microsoft.com/office/drawing/2014/main" id="{60590273-9B5A-E549-BA88-58211EC89927}"/>
              </a:ext>
            </a:extLst>
          </p:cNvPr>
          <p:cNvSpPr txBox="1"/>
          <p:nvPr/>
        </p:nvSpPr>
        <p:spPr>
          <a:xfrm>
            <a:off x="5906962" y="1356007"/>
            <a:ext cx="5778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3188" lvl="1" algn="just"/>
            <a:r>
              <a:rPr lang="tr-TR" b="1" dirty="0"/>
              <a:t>Okul haftalık ders programları, öğrencilerin hafızlık eğitimi almalarına uygun şekilde hazırlanır.</a:t>
            </a:r>
          </a:p>
        </p:txBody>
      </p:sp>
      <p:grpSp>
        <p:nvGrpSpPr>
          <p:cNvPr id="27" name="Group 31">
            <a:extLst>
              <a:ext uri="{FF2B5EF4-FFF2-40B4-BE49-F238E27FC236}">
                <a16:creationId xmlns:a16="http://schemas.microsoft.com/office/drawing/2014/main" id="{7D789C35-2F5A-D545-AD9A-9E0F384C3877}"/>
              </a:ext>
            </a:extLst>
          </p:cNvPr>
          <p:cNvGrpSpPr/>
          <p:nvPr/>
        </p:nvGrpSpPr>
        <p:grpSpPr>
          <a:xfrm>
            <a:off x="5600545" y="2730592"/>
            <a:ext cx="277647" cy="276819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A51975A-6F28-3348-AEEF-DD5BE902C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F1BAFE85-1404-C247-99DB-162DA6A2C9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0" name="TextBox 42">
            <a:extLst>
              <a:ext uri="{FF2B5EF4-FFF2-40B4-BE49-F238E27FC236}">
                <a16:creationId xmlns:a16="http://schemas.microsoft.com/office/drawing/2014/main" id="{348C18BE-0FD7-FA41-BC08-9514722C5203}"/>
              </a:ext>
            </a:extLst>
          </p:cNvPr>
          <p:cNvSpPr txBox="1"/>
          <p:nvPr/>
        </p:nvSpPr>
        <p:spPr>
          <a:xfrm>
            <a:off x="5878191" y="3760986"/>
            <a:ext cx="5778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3188" lvl="1" algn="just"/>
            <a:r>
              <a:rPr lang="en-US" b="1" dirty="0" err="1"/>
              <a:t>İcazet</a:t>
            </a:r>
            <a:r>
              <a:rPr lang="en-US" b="1" dirty="0"/>
              <a:t> </a:t>
            </a:r>
            <a:r>
              <a:rPr lang="en-US" b="1" dirty="0" err="1"/>
              <a:t>merasimlerinde</a:t>
            </a:r>
            <a:r>
              <a:rPr lang="en-US" b="1" dirty="0"/>
              <a:t> </a:t>
            </a:r>
            <a:r>
              <a:rPr lang="en-US" b="1" dirty="0" err="1"/>
              <a:t>okul-Kur’an</a:t>
            </a:r>
            <a:r>
              <a:rPr lang="en-US" b="1" dirty="0"/>
              <a:t> </a:t>
            </a:r>
            <a:r>
              <a:rPr lang="en-US" b="1" dirty="0" err="1"/>
              <a:t>kursu</a:t>
            </a:r>
            <a:r>
              <a:rPr lang="en-US" b="1" dirty="0"/>
              <a:t> </a:t>
            </a:r>
            <a:r>
              <a:rPr lang="en-US" b="1" dirty="0" err="1"/>
              <a:t>yöneticisi</a:t>
            </a:r>
            <a:r>
              <a:rPr lang="en-US" b="1" dirty="0"/>
              <a:t>, </a:t>
            </a:r>
            <a:r>
              <a:rPr lang="en-US" b="1" dirty="0" err="1"/>
              <a:t>ilçe</a:t>
            </a:r>
            <a:r>
              <a:rPr lang="en-US" b="1" dirty="0"/>
              <a:t>/</a:t>
            </a:r>
            <a:r>
              <a:rPr lang="en-US" b="1" dirty="0" err="1"/>
              <a:t>il</a:t>
            </a:r>
            <a:r>
              <a:rPr lang="en-US" b="1" dirty="0"/>
              <a:t> </a:t>
            </a:r>
            <a:r>
              <a:rPr lang="en-US" b="1" dirty="0" err="1"/>
              <a:t>müdürleri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müftüleri</a:t>
            </a:r>
            <a:r>
              <a:rPr lang="en-US" b="1" dirty="0"/>
              <a:t> </a:t>
            </a:r>
            <a:r>
              <a:rPr lang="en-US" b="1" dirty="0" err="1"/>
              <a:t>düzeyinde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C00000"/>
                </a:solidFill>
              </a:rPr>
              <a:t>temsillere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özen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gösterilir</a:t>
            </a:r>
            <a:r>
              <a:rPr lang="en-US" b="1" dirty="0">
                <a:solidFill>
                  <a:srgbClr val="C00000"/>
                </a:solidFill>
              </a:rPr>
              <a:t>.</a:t>
            </a:r>
            <a:endParaRPr lang="tr-TR" sz="1600" dirty="0">
              <a:solidFill>
                <a:srgbClr val="C00000"/>
              </a:solidFill>
            </a:endParaRPr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F4CAB2F2-9F0D-6C4B-B000-F28098A47B8A}"/>
              </a:ext>
            </a:extLst>
          </p:cNvPr>
          <p:cNvGrpSpPr/>
          <p:nvPr/>
        </p:nvGrpSpPr>
        <p:grpSpPr>
          <a:xfrm>
            <a:off x="5600544" y="4000929"/>
            <a:ext cx="277647" cy="276819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A9FB740-5B62-0D40-BEDA-CA6FD4EC6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6D87DD5C-CE26-364F-A4A8-9DEFD95718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8" name="TextBox 42">
            <a:extLst>
              <a:ext uri="{FF2B5EF4-FFF2-40B4-BE49-F238E27FC236}">
                <a16:creationId xmlns:a16="http://schemas.microsoft.com/office/drawing/2014/main" id="{C2014EA8-96C2-854E-8BD1-08ACE41A017C}"/>
              </a:ext>
            </a:extLst>
          </p:cNvPr>
          <p:cNvSpPr txBox="1"/>
          <p:nvPr/>
        </p:nvSpPr>
        <p:spPr>
          <a:xfrm>
            <a:off x="5846152" y="4830751"/>
            <a:ext cx="5778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3188" lvl="1" algn="just"/>
            <a:r>
              <a:rPr lang="en-US" b="1" dirty="0" err="1"/>
              <a:t>İcazet</a:t>
            </a:r>
            <a:r>
              <a:rPr lang="en-US" b="1" dirty="0"/>
              <a:t> </a:t>
            </a:r>
            <a:r>
              <a:rPr lang="en-US" b="1" dirty="0" err="1"/>
              <a:t>merasimiyle</a:t>
            </a:r>
            <a:r>
              <a:rPr lang="en-US" b="1" dirty="0"/>
              <a:t> </a:t>
            </a:r>
            <a:r>
              <a:rPr lang="en-US" b="1" dirty="0" err="1"/>
              <a:t>ilgili</a:t>
            </a:r>
            <a:r>
              <a:rPr lang="en-US" b="1" dirty="0"/>
              <a:t> </a:t>
            </a:r>
            <a:r>
              <a:rPr lang="en-US" b="1" dirty="0" err="1"/>
              <a:t>davetiye</a:t>
            </a:r>
            <a:r>
              <a:rPr lang="en-US" b="1" dirty="0"/>
              <a:t>, </a:t>
            </a:r>
            <a:r>
              <a:rPr lang="en-US" b="1" dirty="0" err="1"/>
              <a:t>afiş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broşürlerde</a:t>
            </a:r>
            <a:r>
              <a:rPr lang="en-US" b="1" dirty="0"/>
              <a:t> DÖGM </a:t>
            </a:r>
            <a:r>
              <a:rPr lang="en-US" b="1" dirty="0" err="1"/>
              <a:t>ve</a:t>
            </a:r>
            <a:r>
              <a:rPr lang="en-US" b="1" dirty="0"/>
              <a:t> DİB EHGM </a:t>
            </a:r>
            <a:r>
              <a:rPr lang="en-US" b="1" dirty="0" err="1"/>
              <a:t>Müdürlükleri</a:t>
            </a:r>
            <a:r>
              <a:rPr lang="en-US" b="1" dirty="0"/>
              <a:t> </a:t>
            </a:r>
            <a:r>
              <a:rPr lang="en-US" b="1" dirty="0" err="1"/>
              <a:t>logolarının</a:t>
            </a:r>
            <a:r>
              <a:rPr lang="en-US" b="1" dirty="0"/>
              <a:t> </a:t>
            </a:r>
            <a:r>
              <a:rPr lang="en-US" b="1" dirty="0" err="1"/>
              <a:t>yanı</a:t>
            </a:r>
            <a:r>
              <a:rPr lang="en-US" b="1" dirty="0"/>
              <a:t> </a:t>
            </a:r>
            <a:r>
              <a:rPr lang="en-US" b="1" dirty="0" err="1"/>
              <a:t>sıra</a:t>
            </a:r>
            <a:r>
              <a:rPr lang="en-US" b="1" dirty="0"/>
              <a:t> </a:t>
            </a:r>
            <a:r>
              <a:rPr lang="en-US" b="1" dirty="0" err="1"/>
              <a:t>duruma</a:t>
            </a:r>
            <a:r>
              <a:rPr lang="en-US" b="1" dirty="0"/>
              <a:t> </a:t>
            </a:r>
            <a:r>
              <a:rPr lang="en-US" b="1" dirty="0" err="1"/>
              <a:t>göre</a:t>
            </a:r>
            <a:r>
              <a:rPr lang="en-US" b="1" dirty="0"/>
              <a:t> </a:t>
            </a:r>
            <a:r>
              <a:rPr lang="en-US" b="1" dirty="0" err="1"/>
              <a:t>okul-Kur’an</a:t>
            </a:r>
            <a:r>
              <a:rPr lang="en-US" b="1" dirty="0"/>
              <a:t> </a:t>
            </a:r>
            <a:r>
              <a:rPr lang="en-US" b="1" dirty="0" err="1"/>
              <a:t>kursu</a:t>
            </a:r>
            <a:r>
              <a:rPr lang="en-US" b="1" dirty="0"/>
              <a:t>, </a:t>
            </a:r>
            <a:r>
              <a:rPr lang="en-US" b="1" dirty="0" err="1"/>
              <a:t>milli</a:t>
            </a:r>
            <a:r>
              <a:rPr lang="en-US" b="1" dirty="0"/>
              <a:t> </a:t>
            </a:r>
            <a:r>
              <a:rPr lang="en-US" b="1" dirty="0" err="1"/>
              <a:t>eğitim</a:t>
            </a:r>
            <a:r>
              <a:rPr lang="en-US" b="1" dirty="0"/>
              <a:t> </a:t>
            </a:r>
            <a:r>
              <a:rPr lang="en-US" b="1" dirty="0" err="1"/>
              <a:t>müdürlüğü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müftülük</a:t>
            </a:r>
            <a:r>
              <a:rPr lang="en-US" b="1" dirty="0"/>
              <a:t> </a:t>
            </a:r>
            <a:r>
              <a:rPr lang="en-US" b="1" dirty="0">
                <a:solidFill>
                  <a:srgbClr val="C00000"/>
                </a:solidFill>
              </a:rPr>
              <a:t>LOGOLARI </a:t>
            </a:r>
            <a:r>
              <a:rPr lang="en-US" b="1" dirty="0" err="1">
                <a:solidFill>
                  <a:srgbClr val="C00000"/>
                </a:solidFill>
              </a:rPr>
              <a:t>ve</a:t>
            </a:r>
            <a:r>
              <a:rPr lang="en-US" b="1" dirty="0">
                <a:solidFill>
                  <a:srgbClr val="C00000"/>
                </a:solidFill>
              </a:rPr>
              <a:t> KURUM ADLARI </a:t>
            </a:r>
            <a:r>
              <a:rPr lang="en-US" b="1" dirty="0" err="1">
                <a:solidFill>
                  <a:srgbClr val="C00000"/>
                </a:solidFill>
              </a:rPr>
              <a:t>birlikte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kullanılır</a:t>
            </a:r>
            <a:r>
              <a:rPr lang="en-US" b="1" dirty="0">
                <a:solidFill>
                  <a:srgbClr val="C00000"/>
                </a:solidFill>
              </a:rPr>
              <a:t>.</a:t>
            </a:r>
            <a:endParaRPr lang="tr-TR" sz="1600" dirty="0">
              <a:solidFill>
                <a:srgbClr val="C00000"/>
              </a:solidFill>
            </a:endParaRPr>
          </a:p>
        </p:txBody>
      </p:sp>
      <p:grpSp>
        <p:nvGrpSpPr>
          <p:cNvPr id="39" name="Group 31">
            <a:extLst>
              <a:ext uri="{FF2B5EF4-FFF2-40B4-BE49-F238E27FC236}">
                <a16:creationId xmlns:a16="http://schemas.microsoft.com/office/drawing/2014/main" id="{532FB82E-D132-C14B-9B27-90AFCC4C3AB6}"/>
              </a:ext>
            </a:extLst>
          </p:cNvPr>
          <p:cNvGrpSpPr/>
          <p:nvPr/>
        </p:nvGrpSpPr>
        <p:grpSpPr>
          <a:xfrm>
            <a:off x="5600544" y="5168474"/>
            <a:ext cx="277647" cy="276819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D65AF62-2974-084E-A807-9273EB9FA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43B8C4F6-8B5F-EC46-8783-2603C04CFC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09326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3586123" y="4917045"/>
            <a:ext cx="1100760" cy="1036048"/>
          </a:xfrm>
          <a:prstGeom prst="roundRect">
            <a:avLst>
              <a:gd name="adj" fmla="val 9375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0" algn="ctr">
              <a:defRPr/>
            </a:pPr>
            <a:r>
              <a:rPr lang="id-ID" altLang="id-ID" sz="1400" b="1" kern="0" dirty="0" err="1">
                <a:solidFill>
                  <a:prstClr val="white"/>
                </a:solidFill>
                <a:latin typeface="Signika" panose="02010003020600000004" pitchFamily="50" charset="0"/>
              </a:rPr>
              <a:t>AHLAKi</a:t>
            </a:r>
            <a:endParaRPr lang="id-ID" altLang="id-ID" sz="1400" b="1" kern="0" dirty="0">
              <a:solidFill>
                <a:prstClr val="white"/>
              </a:solidFill>
              <a:latin typeface="Signika" panose="02010003020600000004" pitchFamily="50" charset="0"/>
            </a:endParaRPr>
          </a:p>
        </p:txBody>
      </p:sp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3845125" y="3880998"/>
            <a:ext cx="1100760" cy="1036048"/>
          </a:xfrm>
          <a:prstGeom prst="roundRect">
            <a:avLst>
              <a:gd name="adj" fmla="val 9375"/>
            </a:avLst>
          </a:prstGeom>
          <a:solidFill>
            <a:schemeClr val="accent5"/>
          </a:solidFill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id-ID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" panose="02010003020600000004" pitchFamily="50" charset="0"/>
              </a:rPr>
              <a:t>SOSYAL</a:t>
            </a: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456622" y="2844952"/>
            <a:ext cx="1100760" cy="1036048"/>
          </a:xfrm>
          <a:prstGeom prst="roundRect">
            <a:avLst>
              <a:gd name="adj" fmla="val 9375"/>
            </a:avLst>
          </a:pr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id-ID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" panose="02010003020600000004" pitchFamily="50" charset="0"/>
              </a:rPr>
              <a:t>AKADEMİ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 rot="20684149">
            <a:off x="2906246" y="1866640"/>
            <a:ext cx="1100760" cy="1036048"/>
          </a:xfrm>
          <a:prstGeom prst="roundRect">
            <a:avLst>
              <a:gd name="adj" fmla="val 9375"/>
            </a:avLst>
          </a:prstGeom>
          <a:solidFill>
            <a:schemeClr val="accent5">
              <a:lumMod val="50000"/>
            </a:schemeClr>
          </a:solidFill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id-ID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" panose="02010003020600000004" pitchFamily="50" charset="0"/>
              </a:rPr>
              <a:t>HAFIZLIK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06012" y="2479320"/>
            <a:ext cx="2334927" cy="3875235"/>
            <a:chOff x="1206012" y="2479320"/>
            <a:chExt cx="2334927" cy="3875235"/>
          </a:xfrm>
        </p:grpSpPr>
        <p:sp>
          <p:nvSpPr>
            <p:cNvPr id="7" name="Ellipse 98"/>
            <p:cNvSpPr/>
            <p:nvPr/>
          </p:nvSpPr>
          <p:spPr bwMode="auto">
            <a:xfrm>
              <a:off x="1206012" y="6057070"/>
              <a:ext cx="1581860" cy="297485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757832" y="2479320"/>
              <a:ext cx="1783107" cy="3674557"/>
              <a:chOff x="1879600" y="2427657"/>
              <a:chExt cx="1931988" cy="3981365"/>
            </a:xfrm>
            <a:solidFill>
              <a:schemeClr val="bg1">
                <a:lumMod val="50000"/>
              </a:schemeClr>
            </a:solidFill>
          </p:grpSpPr>
          <p:sp>
            <p:nvSpPr>
              <p:cNvPr id="9" name="Rounded Rectangle 8"/>
              <p:cNvSpPr/>
              <p:nvPr/>
            </p:nvSpPr>
            <p:spPr bwMode="auto">
              <a:xfrm rot="3296091" flipH="1">
                <a:off x="2526506" y="2275966"/>
                <a:ext cx="333375" cy="1627188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1879938" y="2427657"/>
                <a:ext cx="823038" cy="823069"/>
              </a:xfrm>
              <a:prstGeom prst="ellipse">
                <a:avLst/>
              </a:pr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 bwMode="auto">
              <a:xfrm>
                <a:off x="1954213" y="3305460"/>
                <a:ext cx="674687" cy="1408112"/>
              </a:xfrm>
              <a:prstGeom prst="roundRect">
                <a:avLst>
                  <a:gd name="adj" fmla="val 29870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 bwMode="auto">
              <a:xfrm>
                <a:off x="1954213" y="4408772"/>
                <a:ext cx="373062" cy="200025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 bwMode="auto">
              <a:xfrm rot="20452300">
                <a:off x="2325688" y="4429410"/>
                <a:ext cx="371475" cy="774700"/>
              </a:xfrm>
              <a:prstGeom prst="roundRect">
                <a:avLst>
                  <a:gd name="adj" fmla="val 40463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 bwMode="auto">
              <a:xfrm rot="14513746">
                <a:off x="2885282" y="2583941"/>
                <a:ext cx="350837" cy="1501775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 bwMode="auto">
              <a:xfrm>
                <a:off x="2413000" y="4916772"/>
                <a:ext cx="373063" cy="1423988"/>
              </a:xfrm>
              <a:prstGeom prst="roundRect">
                <a:avLst>
                  <a:gd name="adj" fmla="val 42456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</p:grpSp>
      </p:grpSp>
      <p:sp>
        <p:nvSpPr>
          <p:cNvPr id="26" name="Rectangle 25"/>
          <p:cNvSpPr/>
          <p:nvPr/>
        </p:nvSpPr>
        <p:spPr>
          <a:xfrm>
            <a:off x="4407799" y="416541"/>
            <a:ext cx="68096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b="1" dirty="0">
                <a:latin typeface="Signika" panose="02010003020600000004" pitchFamily="50" charset="0"/>
                <a:ea typeface="Fira Sans ExtraBold Italic" panose="00000900000000000000" pitchFamily="50" charset="0"/>
                <a:cs typeface="Clear Sans Light" panose="020B0303030202020304" pitchFamily="34" charset="0"/>
              </a:rPr>
              <a:t>İZLEME VE DEĞERLENDİRME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603449" y="1563047"/>
            <a:ext cx="277647" cy="276819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906962" y="2713531"/>
            <a:ext cx="58005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3188" lvl="1" algn="just"/>
            <a:r>
              <a:rPr lang="tr-TR" b="1" dirty="0"/>
              <a:t>Komisyon; il/ilçe Millî eğitim müdürü, ilgili okul müdür/müdür yardımcısı, il/ilçe müftüsü, Kur’an kursu yöneticisi, DKAB öğretmeni ve/veya meslek dersleri öğretmeni (tercihen hafız), Kur’an kursu öğreticisi ve rehber öğretmen olmak üzere </a:t>
            </a:r>
            <a:r>
              <a:rPr lang="tr-TR" b="1" dirty="0">
                <a:solidFill>
                  <a:srgbClr val="C00000"/>
                </a:solidFill>
              </a:rPr>
              <a:t>7 kişiden oluşur.</a:t>
            </a:r>
          </a:p>
        </p:txBody>
      </p:sp>
      <p:sp>
        <p:nvSpPr>
          <p:cNvPr id="25" name="TextBox 42">
            <a:extLst>
              <a:ext uri="{FF2B5EF4-FFF2-40B4-BE49-F238E27FC236}">
                <a16:creationId xmlns:a16="http://schemas.microsoft.com/office/drawing/2014/main" id="{60590273-9B5A-E549-BA88-58211EC89927}"/>
              </a:ext>
            </a:extLst>
          </p:cNvPr>
          <p:cNvSpPr txBox="1"/>
          <p:nvPr/>
        </p:nvSpPr>
        <p:spPr>
          <a:xfrm>
            <a:off x="5906962" y="1356007"/>
            <a:ext cx="5778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3188" lvl="1" algn="just"/>
            <a:r>
              <a:rPr lang="tr-TR" b="1" dirty="0"/>
              <a:t>Hafızlık ve akademik eğitim kapsamında </a:t>
            </a:r>
            <a:r>
              <a:rPr lang="tr-TR" b="1" dirty="0">
                <a:solidFill>
                  <a:srgbClr val="C00000"/>
                </a:solidFill>
              </a:rPr>
              <a:t>“İzleme ve Değerlendirme Komisyonu” </a:t>
            </a:r>
            <a:r>
              <a:rPr lang="tr-TR" b="1" dirty="0"/>
              <a:t>oluşturulur. </a:t>
            </a:r>
          </a:p>
        </p:txBody>
      </p:sp>
      <p:grpSp>
        <p:nvGrpSpPr>
          <p:cNvPr id="27" name="Group 31">
            <a:extLst>
              <a:ext uri="{FF2B5EF4-FFF2-40B4-BE49-F238E27FC236}">
                <a16:creationId xmlns:a16="http://schemas.microsoft.com/office/drawing/2014/main" id="{7D789C35-2F5A-D545-AD9A-9E0F384C3877}"/>
              </a:ext>
            </a:extLst>
          </p:cNvPr>
          <p:cNvGrpSpPr/>
          <p:nvPr/>
        </p:nvGrpSpPr>
        <p:grpSpPr>
          <a:xfrm>
            <a:off x="5600546" y="3090215"/>
            <a:ext cx="277647" cy="276819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A51975A-6F28-3348-AEEF-DD5BE902C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F1BAFE85-1404-C247-99DB-162DA6A2C9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8" name="TextBox 42">
            <a:extLst>
              <a:ext uri="{FF2B5EF4-FFF2-40B4-BE49-F238E27FC236}">
                <a16:creationId xmlns:a16="http://schemas.microsoft.com/office/drawing/2014/main" id="{C2014EA8-96C2-854E-8BD1-08ACE41A017C}"/>
              </a:ext>
            </a:extLst>
          </p:cNvPr>
          <p:cNvSpPr txBox="1"/>
          <p:nvPr/>
        </p:nvSpPr>
        <p:spPr>
          <a:xfrm>
            <a:off x="5877146" y="4752069"/>
            <a:ext cx="5778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3188" lvl="1" algn="just"/>
            <a:r>
              <a:rPr lang="en-US" b="1" dirty="0" err="1"/>
              <a:t>Komisyon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C00000"/>
                </a:solidFill>
              </a:rPr>
              <a:t>yılda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iki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defa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/>
              <a:t>toplanır</a:t>
            </a:r>
            <a:r>
              <a:rPr lang="en-US" b="1" dirty="0"/>
              <a:t>. </a:t>
            </a:r>
            <a:r>
              <a:rPr lang="en-US" b="1" dirty="0" err="1"/>
              <a:t>Komisyonda</a:t>
            </a:r>
            <a:r>
              <a:rPr lang="en-US" b="1" dirty="0"/>
              <a:t> DKAB </a:t>
            </a:r>
            <a:r>
              <a:rPr lang="en-US" b="1" dirty="0" err="1"/>
              <a:t>öğretmeni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/</a:t>
            </a:r>
            <a:r>
              <a:rPr lang="en-US" b="1" dirty="0" err="1"/>
              <a:t>veya</a:t>
            </a:r>
            <a:r>
              <a:rPr lang="en-US" b="1" dirty="0"/>
              <a:t> </a:t>
            </a:r>
            <a:r>
              <a:rPr lang="en-US" b="1" dirty="0" err="1"/>
              <a:t>meslek</a:t>
            </a:r>
            <a:r>
              <a:rPr lang="en-US" b="1" dirty="0"/>
              <a:t> </a:t>
            </a:r>
            <a:r>
              <a:rPr lang="en-US" b="1" dirty="0" err="1"/>
              <a:t>dersleri</a:t>
            </a:r>
            <a:r>
              <a:rPr lang="en-US" b="1" dirty="0"/>
              <a:t> </a:t>
            </a:r>
            <a:r>
              <a:rPr lang="en-US" b="1" dirty="0" err="1"/>
              <a:t>öğretmeni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Kur’an</a:t>
            </a:r>
            <a:r>
              <a:rPr lang="en-US" b="1" dirty="0"/>
              <a:t> </a:t>
            </a:r>
            <a:r>
              <a:rPr lang="en-US" b="1" dirty="0" err="1"/>
              <a:t>kursu</a:t>
            </a:r>
            <a:r>
              <a:rPr lang="en-US" b="1" dirty="0"/>
              <a:t> </a:t>
            </a:r>
            <a:r>
              <a:rPr lang="en-US" b="1" dirty="0" err="1"/>
              <a:t>öğreticileri</a:t>
            </a:r>
            <a:r>
              <a:rPr lang="en-US" b="1" dirty="0"/>
              <a:t> </a:t>
            </a:r>
            <a:r>
              <a:rPr lang="en-US" b="1" dirty="0" err="1"/>
              <a:t>koordinatör</a:t>
            </a:r>
            <a:r>
              <a:rPr lang="en-US" b="1" dirty="0"/>
              <a:t> </a:t>
            </a:r>
            <a:r>
              <a:rPr lang="en-US" b="1" dirty="0" err="1"/>
              <a:t>olan</a:t>
            </a:r>
            <a:r>
              <a:rPr lang="en-US" b="1" dirty="0"/>
              <a:t> </a:t>
            </a:r>
            <a:r>
              <a:rPr lang="en-US" b="1" dirty="0" err="1"/>
              <a:t>öğretmen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öğreticilerden</a:t>
            </a:r>
            <a:r>
              <a:rPr lang="en-US" b="1" dirty="0"/>
              <a:t> </a:t>
            </a:r>
            <a:r>
              <a:rPr lang="en-US" b="1" dirty="0" err="1"/>
              <a:t>seçilir</a:t>
            </a:r>
            <a:r>
              <a:rPr lang="en-US" b="1" dirty="0"/>
              <a:t>. </a:t>
            </a:r>
            <a:endParaRPr lang="tr-TR" sz="1600" dirty="0">
              <a:solidFill>
                <a:srgbClr val="C00000"/>
              </a:solidFill>
            </a:endParaRPr>
          </a:p>
        </p:txBody>
      </p:sp>
      <p:grpSp>
        <p:nvGrpSpPr>
          <p:cNvPr id="39" name="Group 31">
            <a:extLst>
              <a:ext uri="{FF2B5EF4-FFF2-40B4-BE49-F238E27FC236}">
                <a16:creationId xmlns:a16="http://schemas.microsoft.com/office/drawing/2014/main" id="{532FB82E-D132-C14B-9B27-90AFCC4C3AB6}"/>
              </a:ext>
            </a:extLst>
          </p:cNvPr>
          <p:cNvGrpSpPr/>
          <p:nvPr/>
        </p:nvGrpSpPr>
        <p:grpSpPr>
          <a:xfrm>
            <a:off x="5618144" y="5171450"/>
            <a:ext cx="277647" cy="276819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D65AF62-2974-084E-A807-9273EB9FA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43B8C4F6-8B5F-EC46-8783-2603C04CFC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92489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3586123" y="4917045"/>
            <a:ext cx="1100760" cy="1036048"/>
          </a:xfrm>
          <a:prstGeom prst="roundRect">
            <a:avLst>
              <a:gd name="adj" fmla="val 9375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0" algn="ctr">
              <a:defRPr/>
            </a:pPr>
            <a:r>
              <a:rPr lang="id-ID" altLang="id-ID" sz="1400" b="1" kern="0" dirty="0" err="1">
                <a:solidFill>
                  <a:prstClr val="white"/>
                </a:solidFill>
                <a:latin typeface="Signika" panose="02010003020600000004" pitchFamily="50" charset="0"/>
              </a:rPr>
              <a:t>AHLAKi</a:t>
            </a:r>
            <a:endParaRPr lang="id-ID" altLang="id-ID" sz="1400" b="1" kern="0" dirty="0">
              <a:solidFill>
                <a:prstClr val="white"/>
              </a:solidFill>
              <a:latin typeface="Signika" panose="02010003020600000004" pitchFamily="50" charset="0"/>
            </a:endParaRPr>
          </a:p>
        </p:txBody>
      </p:sp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3845125" y="3880998"/>
            <a:ext cx="1100760" cy="1036048"/>
          </a:xfrm>
          <a:prstGeom prst="roundRect">
            <a:avLst>
              <a:gd name="adj" fmla="val 9375"/>
            </a:avLst>
          </a:prstGeom>
          <a:solidFill>
            <a:schemeClr val="accent5"/>
          </a:solidFill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id-ID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" panose="02010003020600000004" pitchFamily="50" charset="0"/>
              </a:rPr>
              <a:t>SOSYAL</a:t>
            </a: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456622" y="2844952"/>
            <a:ext cx="1100760" cy="1036048"/>
          </a:xfrm>
          <a:prstGeom prst="roundRect">
            <a:avLst>
              <a:gd name="adj" fmla="val 9375"/>
            </a:avLst>
          </a:pr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id-ID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" panose="02010003020600000004" pitchFamily="50" charset="0"/>
              </a:rPr>
              <a:t>AKADEMİ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 rot="20684149">
            <a:off x="2906246" y="1866640"/>
            <a:ext cx="1100760" cy="1036048"/>
          </a:xfrm>
          <a:prstGeom prst="roundRect">
            <a:avLst>
              <a:gd name="adj" fmla="val 9375"/>
            </a:avLst>
          </a:prstGeom>
          <a:solidFill>
            <a:schemeClr val="accent5">
              <a:lumMod val="50000"/>
            </a:schemeClr>
          </a:solidFill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id-ID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" panose="02010003020600000004" pitchFamily="50" charset="0"/>
              </a:rPr>
              <a:t>HAFIZLIK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06012" y="2479320"/>
            <a:ext cx="2334927" cy="3875235"/>
            <a:chOff x="1206012" y="2479320"/>
            <a:chExt cx="2334927" cy="3875235"/>
          </a:xfrm>
        </p:grpSpPr>
        <p:sp>
          <p:nvSpPr>
            <p:cNvPr id="7" name="Ellipse 98"/>
            <p:cNvSpPr/>
            <p:nvPr/>
          </p:nvSpPr>
          <p:spPr bwMode="auto">
            <a:xfrm>
              <a:off x="1206012" y="6057070"/>
              <a:ext cx="1581860" cy="297485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757832" y="2479320"/>
              <a:ext cx="1783107" cy="3674557"/>
              <a:chOff x="1879600" y="2427657"/>
              <a:chExt cx="1931988" cy="3981365"/>
            </a:xfrm>
            <a:solidFill>
              <a:schemeClr val="bg1">
                <a:lumMod val="50000"/>
              </a:schemeClr>
            </a:solidFill>
          </p:grpSpPr>
          <p:sp>
            <p:nvSpPr>
              <p:cNvPr id="9" name="Rounded Rectangle 8"/>
              <p:cNvSpPr/>
              <p:nvPr/>
            </p:nvSpPr>
            <p:spPr bwMode="auto">
              <a:xfrm rot="3296091" flipH="1">
                <a:off x="2526506" y="2275966"/>
                <a:ext cx="333375" cy="1627188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1879938" y="2427657"/>
                <a:ext cx="823038" cy="823069"/>
              </a:xfrm>
              <a:prstGeom prst="ellipse">
                <a:avLst/>
              </a:pr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 bwMode="auto">
              <a:xfrm>
                <a:off x="1954213" y="3305460"/>
                <a:ext cx="674687" cy="1408112"/>
              </a:xfrm>
              <a:prstGeom prst="roundRect">
                <a:avLst>
                  <a:gd name="adj" fmla="val 29870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 bwMode="auto">
              <a:xfrm>
                <a:off x="1954213" y="4408772"/>
                <a:ext cx="373062" cy="200025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 bwMode="auto">
              <a:xfrm rot="20452300">
                <a:off x="2325688" y="4429410"/>
                <a:ext cx="371475" cy="774700"/>
              </a:xfrm>
              <a:prstGeom prst="roundRect">
                <a:avLst>
                  <a:gd name="adj" fmla="val 40463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 bwMode="auto">
              <a:xfrm rot="14513746">
                <a:off x="2885282" y="2583941"/>
                <a:ext cx="350837" cy="1501775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 bwMode="auto">
              <a:xfrm>
                <a:off x="2413000" y="4916772"/>
                <a:ext cx="373063" cy="1423988"/>
              </a:xfrm>
              <a:prstGeom prst="roundRect">
                <a:avLst>
                  <a:gd name="adj" fmla="val 42456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</p:grpSp>
      </p:grpSp>
      <p:sp>
        <p:nvSpPr>
          <p:cNvPr id="26" name="Rectangle 25"/>
          <p:cNvSpPr/>
          <p:nvPr/>
        </p:nvSpPr>
        <p:spPr>
          <a:xfrm>
            <a:off x="4407799" y="416541"/>
            <a:ext cx="68096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b="1" dirty="0">
                <a:latin typeface="Signika" panose="02010003020600000004" pitchFamily="50" charset="0"/>
                <a:ea typeface="Fira Sans ExtraBold Italic" panose="00000900000000000000" pitchFamily="50" charset="0"/>
                <a:cs typeface="Clear Sans Light" panose="020B0303030202020304" pitchFamily="34" charset="0"/>
              </a:rPr>
              <a:t>İZLEME VE DEĞERLENDİRME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603449" y="1563047"/>
            <a:ext cx="277647" cy="276819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906962" y="3091841"/>
            <a:ext cx="5800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3188" lvl="1" algn="just"/>
            <a:r>
              <a:rPr lang="tr-TR" b="1" dirty="0"/>
              <a:t>Okul ve Kur’an kursları; durum saptama, değerlendirme ve geliştirme açısından usul ve esaslara göre </a:t>
            </a:r>
            <a:r>
              <a:rPr lang="tr-TR" b="1" dirty="0">
                <a:solidFill>
                  <a:srgbClr val="C00000"/>
                </a:solidFill>
              </a:rPr>
              <a:t>her yıl mahallinde değerlendirmeye tabi tutulur.</a:t>
            </a:r>
          </a:p>
        </p:txBody>
      </p:sp>
      <p:sp>
        <p:nvSpPr>
          <p:cNvPr id="25" name="TextBox 42">
            <a:extLst>
              <a:ext uri="{FF2B5EF4-FFF2-40B4-BE49-F238E27FC236}">
                <a16:creationId xmlns:a16="http://schemas.microsoft.com/office/drawing/2014/main" id="{60590273-9B5A-E549-BA88-58211EC89927}"/>
              </a:ext>
            </a:extLst>
          </p:cNvPr>
          <p:cNvSpPr txBox="1"/>
          <p:nvPr/>
        </p:nvSpPr>
        <p:spPr>
          <a:xfrm>
            <a:off x="5906962" y="1356007"/>
            <a:ext cx="5778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3188" lvl="1" algn="just"/>
            <a:r>
              <a:rPr lang="tr-TR" b="1" dirty="0"/>
              <a:t>Komisyon hafızlık ve akademik eğitim süreçleriyle ilgili tespit edilen hususları </a:t>
            </a:r>
            <a:r>
              <a:rPr lang="tr-TR" b="1" dirty="0">
                <a:solidFill>
                  <a:srgbClr val="C00000"/>
                </a:solidFill>
              </a:rPr>
              <a:t>bir rapor hâlinde ilgili genel müdürlüklere gönderir. </a:t>
            </a:r>
          </a:p>
        </p:txBody>
      </p:sp>
      <p:grpSp>
        <p:nvGrpSpPr>
          <p:cNvPr id="27" name="Group 31">
            <a:extLst>
              <a:ext uri="{FF2B5EF4-FFF2-40B4-BE49-F238E27FC236}">
                <a16:creationId xmlns:a16="http://schemas.microsoft.com/office/drawing/2014/main" id="{7D789C35-2F5A-D545-AD9A-9E0F384C3877}"/>
              </a:ext>
            </a:extLst>
          </p:cNvPr>
          <p:cNvGrpSpPr/>
          <p:nvPr/>
        </p:nvGrpSpPr>
        <p:grpSpPr>
          <a:xfrm>
            <a:off x="5600546" y="3370713"/>
            <a:ext cx="277647" cy="276819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A51975A-6F28-3348-AEEF-DD5BE902C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F1BAFE85-1404-C247-99DB-162DA6A2C9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8" name="TextBox 42">
            <a:extLst>
              <a:ext uri="{FF2B5EF4-FFF2-40B4-BE49-F238E27FC236}">
                <a16:creationId xmlns:a16="http://schemas.microsoft.com/office/drawing/2014/main" id="{C2014EA8-96C2-854E-8BD1-08ACE41A017C}"/>
              </a:ext>
            </a:extLst>
          </p:cNvPr>
          <p:cNvSpPr txBox="1"/>
          <p:nvPr/>
        </p:nvSpPr>
        <p:spPr>
          <a:xfrm>
            <a:off x="5877146" y="4752069"/>
            <a:ext cx="5778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3188" lvl="1" algn="just"/>
            <a:r>
              <a:rPr lang="en-US" b="1" dirty="0" err="1"/>
              <a:t>Usul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esaslara</a:t>
            </a:r>
            <a:r>
              <a:rPr lang="en-US" b="1" dirty="0"/>
              <a:t> </a:t>
            </a:r>
            <a:r>
              <a:rPr lang="en-US" b="1" dirty="0" err="1"/>
              <a:t>riayet</a:t>
            </a:r>
            <a:r>
              <a:rPr lang="en-US" b="1" dirty="0"/>
              <a:t> </a:t>
            </a:r>
            <a:r>
              <a:rPr lang="en-US" b="1" dirty="0" err="1"/>
              <a:t>etmeyen</a:t>
            </a:r>
            <a:r>
              <a:rPr lang="en-US" b="1" dirty="0"/>
              <a:t> </a:t>
            </a:r>
            <a:r>
              <a:rPr lang="en-US" b="1" dirty="0" err="1"/>
              <a:t>okul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Kur’an</a:t>
            </a:r>
            <a:r>
              <a:rPr lang="en-US" b="1" dirty="0"/>
              <a:t> </a:t>
            </a:r>
            <a:r>
              <a:rPr lang="en-US" b="1" dirty="0" err="1"/>
              <a:t>kursları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C00000"/>
                </a:solidFill>
              </a:rPr>
              <a:t>proje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kapsamından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çıkarılır</a:t>
            </a:r>
            <a:r>
              <a:rPr lang="en-US" b="1" dirty="0">
                <a:solidFill>
                  <a:srgbClr val="C00000"/>
                </a:solidFill>
              </a:rPr>
              <a:t>. </a:t>
            </a:r>
            <a:endParaRPr lang="tr-TR" sz="1600" dirty="0">
              <a:solidFill>
                <a:srgbClr val="C00000"/>
              </a:solidFill>
            </a:endParaRPr>
          </a:p>
        </p:txBody>
      </p:sp>
      <p:grpSp>
        <p:nvGrpSpPr>
          <p:cNvPr id="39" name="Group 31">
            <a:extLst>
              <a:ext uri="{FF2B5EF4-FFF2-40B4-BE49-F238E27FC236}">
                <a16:creationId xmlns:a16="http://schemas.microsoft.com/office/drawing/2014/main" id="{532FB82E-D132-C14B-9B27-90AFCC4C3AB6}"/>
              </a:ext>
            </a:extLst>
          </p:cNvPr>
          <p:cNvGrpSpPr/>
          <p:nvPr/>
        </p:nvGrpSpPr>
        <p:grpSpPr>
          <a:xfrm>
            <a:off x="5600546" y="4917045"/>
            <a:ext cx="277647" cy="276819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D65AF62-2974-084E-A807-9273EB9FA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id="{43B8C4F6-8B5F-EC46-8783-2603C04CFC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86960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3586123" y="4917045"/>
            <a:ext cx="1100760" cy="1036048"/>
          </a:xfrm>
          <a:prstGeom prst="roundRect">
            <a:avLst>
              <a:gd name="adj" fmla="val 9375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id-ID" sz="1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" panose="02010003020600000004" pitchFamily="50" charset="0"/>
              </a:rPr>
              <a:t>AHLAKi</a:t>
            </a:r>
            <a:endParaRPr kumimoji="0" lang="id-ID" altLang="id-ID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ignika" panose="02010003020600000004" pitchFamily="50" charset="0"/>
            </a:endParaRPr>
          </a:p>
        </p:txBody>
      </p:sp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3845125" y="3880998"/>
            <a:ext cx="1100760" cy="1036048"/>
          </a:xfrm>
          <a:prstGeom prst="roundRect">
            <a:avLst>
              <a:gd name="adj" fmla="val 9375"/>
            </a:avLst>
          </a:prstGeom>
          <a:solidFill>
            <a:schemeClr val="accent5"/>
          </a:solidFill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id-ID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" panose="02010003020600000004" pitchFamily="50" charset="0"/>
              </a:rPr>
              <a:t>SOSYAL</a:t>
            </a: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456622" y="2844952"/>
            <a:ext cx="1100760" cy="1036048"/>
          </a:xfrm>
          <a:prstGeom prst="roundRect">
            <a:avLst>
              <a:gd name="adj" fmla="val 9375"/>
            </a:avLst>
          </a:pr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id-ID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" panose="02010003020600000004" pitchFamily="50" charset="0"/>
              </a:rPr>
              <a:t>AKADEMİ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 rot="20684149">
            <a:off x="2906246" y="1866640"/>
            <a:ext cx="1100760" cy="1036048"/>
          </a:xfrm>
          <a:prstGeom prst="roundRect">
            <a:avLst>
              <a:gd name="adj" fmla="val 9375"/>
            </a:avLst>
          </a:prstGeom>
          <a:solidFill>
            <a:schemeClr val="accent5">
              <a:lumMod val="50000"/>
            </a:schemeClr>
          </a:solidFill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id-ID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" panose="02010003020600000004" pitchFamily="50" charset="0"/>
              </a:rPr>
              <a:t>HAFIZLIK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06012" y="2479320"/>
            <a:ext cx="2334927" cy="3875235"/>
            <a:chOff x="1206012" y="2479320"/>
            <a:chExt cx="2334927" cy="3875235"/>
          </a:xfrm>
        </p:grpSpPr>
        <p:sp>
          <p:nvSpPr>
            <p:cNvPr id="7" name="Ellipse 98"/>
            <p:cNvSpPr/>
            <p:nvPr/>
          </p:nvSpPr>
          <p:spPr bwMode="auto">
            <a:xfrm>
              <a:off x="1206012" y="6057070"/>
              <a:ext cx="1581860" cy="297485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757832" y="2479320"/>
              <a:ext cx="1783107" cy="3674557"/>
              <a:chOff x="1879600" y="2427657"/>
              <a:chExt cx="1931988" cy="3981365"/>
            </a:xfrm>
            <a:solidFill>
              <a:schemeClr val="bg1">
                <a:lumMod val="50000"/>
              </a:schemeClr>
            </a:solidFill>
          </p:grpSpPr>
          <p:sp>
            <p:nvSpPr>
              <p:cNvPr id="9" name="Rounded Rectangle 8"/>
              <p:cNvSpPr/>
              <p:nvPr/>
            </p:nvSpPr>
            <p:spPr bwMode="auto">
              <a:xfrm rot="3296091" flipH="1">
                <a:off x="2526506" y="2275966"/>
                <a:ext cx="333375" cy="1627188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1879938" y="2427657"/>
                <a:ext cx="823038" cy="823069"/>
              </a:xfrm>
              <a:prstGeom prst="ellipse">
                <a:avLst/>
              </a:pr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 bwMode="auto">
              <a:xfrm>
                <a:off x="1954213" y="3305460"/>
                <a:ext cx="674687" cy="1408112"/>
              </a:xfrm>
              <a:prstGeom prst="roundRect">
                <a:avLst>
                  <a:gd name="adj" fmla="val 29870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 bwMode="auto">
              <a:xfrm>
                <a:off x="1954213" y="4408772"/>
                <a:ext cx="373062" cy="200025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 bwMode="auto">
              <a:xfrm rot="20452300">
                <a:off x="2325688" y="4429410"/>
                <a:ext cx="371475" cy="774700"/>
              </a:xfrm>
              <a:prstGeom prst="roundRect">
                <a:avLst>
                  <a:gd name="adj" fmla="val 40463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 bwMode="auto">
              <a:xfrm rot="14513746">
                <a:off x="2885282" y="2583941"/>
                <a:ext cx="350837" cy="1501775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 bwMode="auto">
              <a:xfrm>
                <a:off x="2413000" y="4916772"/>
                <a:ext cx="373063" cy="1423988"/>
              </a:xfrm>
              <a:prstGeom prst="roundRect">
                <a:avLst>
                  <a:gd name="adj" fmla="val 42456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</p:grpSp>
      </p:grpSp>
      <p:sp>
        <p:nvSpPr>
          <p:cNvPr id="26" name="Rectangle 25"/>
          <p:cNvSpPr/>
          <p:nvPr/>
        </p:nvSpPr>
        <p:spPr>
          <a:xfrm>
            <a:off x="5945965" y="416541"/>
            <a:ext cx="37332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b="1" dirty="0" err="1">
                <a:latin typeface="Signika" panose="02010003020600000004" pitchFamily="50" charset="0"/>
                <a:ea typeface="Fira Sans ExtraBold Italic" panose="00000900000000000000" pitchFamily="50" charset="0"/>
                <a:cs typeface="Clear Sans Light" panose="020B0303030202020304" pitchFamily="34" charset="0"/>
              </a:rPr>
              <a:t>Projenin</a:t>
            </a:r>
            <a:r>
              <a:rPr lang="en-GB" sz="4400" b="1" dirty="0">
                <a:latin typeface="Signika" panose="02010003020600000004" pitchFamily="50" charset="0"/>
                <a:ea typeface="Fira Sans ExtraBold Italic" panose="00000900000000000000" pitchFamily="50" charset="0"/>
                <a:cs typeface="Clear Sans Light" panose="020B0303030202020304" pitchFamily="34" charset="0"/>
              </a:rPr>
              <a:t> </a:t>
            </a:r>
            <a:r>
              <a:rPr lang="en-GB" sz="4400" b="1" dirty="0" err="1">
                <a:latin typeface="Signika" panose="02010003020600000004" pitchFamily="50" charset="0"/>
                <a:ea typeface="Fira Sans ExtraBold Italic" panose="00000900000000000000" pitchFamily="50" charset="0"/>
                <a:cs typeface="Clear Sans Light" panose="020B0303030202020304" pitchFamily="34" charset="0"/>
              </a:rPr>
              <a:t>Amacı</a:t>
            </a:r>
            <a:endParaRPr lang="en-GB" sz="4400" b="1" dirty="0">
              <a:latin typeface="Signika" panose="02010003020600000004" pitchFamily="50" charset="0"/>
              <a:ea typeface="Fira Sans ExtraBold Italic" panose="00000900000000000000" pitchFamily="50" charset="0"/>
              <a:cs typeface="Clear Sans Light" panose="020B03030302020203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603449" y="1563047"/>
            <a:ext cx="277647" cy="276819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945965" y="1378292"/>
            <a:ext cx="5800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/>
              <a:t>Bu </a:t>
            </a:r>
            <a:r>
              <a:rPr lang="en-US" sz="2000" b="1" dirty="0" err="1"/>
              <a:t>proje</a:t>
            </a:r>
            <a:r>
              <a:rPr lang="en-US" sz="2000" b="1" dirty="0"/>
              <a:t>, </a:t>
            </a:r>
            <a:r>
              <a:rPr lang="en-US" sz="2000" b="1" dirty="0" err="1"/>
              <a:t>örgün</a:t>
            </a:r>
            <a:r>
              <a:rPr lang="en-US" sz="2000" b="1" dirty="0"/>
              <a:t> </a:t>
            </a:r>
            <a:r>
              <a:rPr lang="en-US" sz="2000" b="1" dirty="0" err="1"/>
              <a:t>eğitime</a:t>
            </a:r>
            <a:r>
              <a:rPr lang="en-US" sz="2000" b="1" dirty="0"/>
              <a:t> </a:t>
            </a:r>
            <a:r>
              <a:rPr lang="en-US" sz="2000" b="1" dirty="0" err="1"/>
              <a:t>devam</a:t>
            </a:r>
            <a:r>
              <a:rPr lang="en-US" sz="2000" b="1" dirty="0"/>
              <a:t> </a:t>
            </a:r>
            <a:r>
              <a:rPr lang="en-US" sz="2000" b="1" dirty="0" err="1"/>
              <a:t>eden</a:t>
            </a:r>
            <a:r>
              <a:rPr lang="en-US" sz="2000" b="1" dirty="0"/>
              <a:t> </a:t>
            </a:r>
            <a:r>
              <a:rPr lang="en-US" sz="2000" b="1" dirty="0" err="1"/>
              <a:t>ve</a:t>
            </a:r>
            <a:r>
              <a:rPr lang="en-US" sz="2000" b="1" dirty="0"/>
              <a:t> </a:t>
            </a:r>
            <a:r>
              <a:rPr lang="en-US" sz="2000" b="1" dirty="0" err="1"/>
              <a:t>aynı</a:t>
            </a:r>
            <a:r>
              <a:rPr lang="en-US" sz="2000" b="1" dirty="0"/>
              <a:t> </a:t>
            </a:r>
            <a:r>
              <a:rPr lang="en-US" sz="2000" b="1" dirty="0" err="1"/>
              <a:t>zamanda</a:t>
            </a:r>
            <a:r>
              <a:rPr lang="en-US" sz="2000" b="1" dirty="0"/>
              <a:t> </a:t>
            </a:r>
            <a:r>
              <a:rPr lang="en-US" sz="2000" b="1" dirty="0" err="1"/>
              <a:t>hafızlık</a:t>
            </a:r>
            <a:r>
              <a:rPr lang="en-US" sz="2000" b="1" dirty="0"/>
              <a:t> </a:t>
            </a:r>
            <a:r>
              <a:rPr lang="en-US" sz="2000" b="1" dirty="0" err="1"/>
              <a:t>yapmak</a:t>
            </a:r>
            <a:r>
              <a:rPr lang="en-US" sz="2000" b="1" dirty="0"/>
              <a:t> </a:t>
            </a:r>
            <a:r>
              <a:rPr lang="en-US" sz="2000" b="1" dirty="0" err="1"/>
              <a:t>isteyen</a:t>
            </a:r>
            <a:r>
              <a:rPr lang="en-US" sz="2000" b="1" dirty="0"/>
              <a:t> </a:t>
            </a:r>
            <a:r>
              <a:rPr lang="en-US" sz="2000" b="1" dirty="0" err="1"/>
              <a:t>öğrencilerin</a:t>
            </a:r>
            <a:r>
              <a:rPr lang="en-US" sz="2000" b="1" dirty="0"/>
              <a:t>,</a:t>
            </a:r>
            <a:endParaRPr lang="tr-TR" sz="2000" b="1" dirty="0"/>
          </a:p>
        </p:txBody>
      </p:sp>
      <p:grpSp>
        <p:nvGrpSpPr>
          <p:cNvPr id="38" name="Group 37"/>
          <p:cNvGrpSpPr/>
          <p:nvPr/>
        </p:nvGrpSpPr>
        <p:grpSpPr>
          <a:xfrm>
            <a:off x="5603449" y="3929951"/>
            <a:ext cx="277647" cy="276819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39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952716" y="2581593"/>
            <a:ext cx="5778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/>
              <a:t>Hafızlık</a:t>
            </a:r>
            <a:r>
              <a:rPr lang="en-US" sz="2000" b="1" dirty="0"/>
              <a:t> </a:t>
            </a:r>
            <a:r>
              <a:rPr lang="en-US" sz="2000" b="1" dirty="0" err="1"/>
              <a:t>eğitimi</a:t>
            </a:r>
            <a:r>
              <a:rPr lang="en-US" sz="2000" b="1" dirty="0"/>
              <a:t> </a:t>
            </a:r>
            <a:r>
              <a:rPr lang="en-US" sz="2000" b="1" dirty="0" err="1"/>
              <a:t>ile</a:t>
            </a:r>
            <a:r>
              <a:rPr lang="en-US" sz="2000" b="1" dirty="0"/>
              <a:t> </a:t>
            </a:r>
            <a:r>
              <a:rPr lang="en-US" sz="2000" b="1" dirty="0" err="1"/>
              <a:t>hafızlık</a:t>
            </a:r>
            <a:r>
              <a:rPr lang="en-US" sz="2000" b="1" dirty="0"/>
              <a:t> </a:t>
            </a:r>
            <a:r>
              <a:rPr lang="en-US" sz="2000" b="1" dirty="0" err="1"/>
              <a:t>sonrası</a:t>
            </a:r>
            <a:r>
              <a:rPr lang="en-US" sz="2000" b="1" dirty="0"/>
              <a:t> </a:t>
            </a:r>
            <a:r>
              <a:rPr lang="en-US" sz="2000" b="1" dirty="0" err="1"/>
              <a:t>eğitim</a:t>
            </a:r>
            <a:r>
              <a:rPr lang="en-US" sz="2000" b="1" dirty="0"/>
              <a:t> </a:t>
            </a:r>
            <a:r>
              <a:rPr lang="en-US" sz="2000" b="1" dirty="0" err="1"/>
              <a:t>öğretim</a:t>
            </a:r>
            <a:r>
              <a:rPr lang="en-US" sz="2000" b="1" dirty="0"/>
              <a:t> </a:t>
            </a:r>
            <a:r>
              <a:rPr lang="en-US" sz="2000" b="1" dirty="0" err="1"/>
              <a:t>süreçlerinin</a:t>
            </a:r>
            <a:endParaRPr lang="tr-TR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5970606" y="3714417"/>
            <a:ext cx="5775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/>
              <a:t>Etkin</a:t>
            </a:r>
            <a:r>
              <a:rPr lang="en-US" sz="2000" b="1" dirty="0"/>
              <a:t>, </a:t>
            </a:r>
            <a:r>
              <a:rPr lang="en-US" sz="2000" b="1" dirty="0" err="1"/>
              <a:t>verimli</a:t>
            </a:r>
            <a:r>
              <a:rPr lang="en-US" sz="2000" b="1" dirty="0"/>
              <a:t> </a:t>
            </a:r>
            <a:r>
              <a:rPr lang="en-US" sz="2000" b="1" dirty="0" err="1"/>
              <a:t>ve</a:t>
            </a:r>
            <a:r>
              <a:rPr lang="en-US" sz="2000" b="1" dirty="0"/>
              <a:t> </a:t>
            </a:r>
            <a:r>
              <a:rPr lang="en-US" sz="2000" b="1" dirty="0" err="1"/>
              <a:t>sistematik</a:t>
            </a:r>
            <a:r>
              <a:rPr lang="en-US" sz="2000" b="1" dirty="0"/>
              <a:t> </a:t>
            </a:r>
            <a:r>
              <a:rPr lang="en-US" sz="2000" b="1" dirty="0" err="1"/>
              <a:t>bir</a:t>
            </a:r>
            <a:r>
              <a:rPr lang="en-US" sz="2000" b="1" dirty="0"/>
              <a:t> </a:t>
            </a:r>
            <a:r>
              <a:rPr lang="en-US" sz="2000" b="1" dirty="0" err="1"/>
              <a:t>şekilde</a:t>
            </a:r>
            <a:r>
              <a:rPr lang="en-US" sz="2000" b="1" dirty="0"/>
              <a:t> </a:t>
            </a:r>
            <a:r>
              <a:rPr lang="en-US" sz="2000" b="1" dirty="0" err="1"/>
              <a:t>gerçekleştirilmesini</a:t>
            </a:r>
            <a:r>
              <a:rPr lang="en-US" b="1" dirty="0"/>
              <a:t>,</a:t>
            </a:r>
            <a:endParaRPr lang="tr-TR" sz="16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6002197" y="4893495"/>
            <a:ext cx="5775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/>
              <a:t>Mesleki</a:t>
            </a:r>
            <a:r>
              <a:rPr lang="en-US" sz="2000" b="1" dirty="0"/>
              <a:t>, </a:t>
            </a:r>
            <a:r>
              <a:rPr lang="en-US" sz="2000" b="1" dirty="0" err="1"/>
              <a:t>akademik</a:t>
            </a:r>
            <a:r>
              <a:rPr lang="en-US" sz="2000" b="1" dirty="0"/>
              <a:t>, </a:t>
            </a:r>
            <a:r>
              <a:rPr lang="en-US" sz="2000" b="1" dirty="0" err="1"/>
              <a:t>sosyal</a:t>
            </a:r>
            <a:r>
              <a:rPr lang="en-US" sz="2000" b="1" dirty="0"/>
              <a:t>, </a:t>
            </a:r>
            <a:r>
              <a:rPr lang="en-US" sz="2000" b="1" dirty="0" err="1"/>
              <a:t>kültürel</a:t>
            </a:r>
            <a:r>
              <a:rPr lang="en-US" sz="2000" b="1" dirty="0"/>
              <a:t>, </a:t>
            </a:r>
            <a:r>
              <a:rPr lang="en-US" sz="2000" b="1" dirty="0" err="1"/>
              <a:t>sportif</a:t>
            </a:r>
            <a:r>
              <a:rPr lang="en-US" sz="2000" b="1" dirty="0"/>
              <a:t> </a:t>
            </a:r>
            <a:r>
              <a:rPr lang="en-US" sz="2000" b="1" dirty="0" err="1"/>
              <a:t>ve</a:t>
            </a:r>
            <a:r>
              <a:rPr lang="en-US" sz="2000" b="1" dirty="0"/>
              <a:t> </a:t>
            </a:r>
            <a:r>
              <a:rPr lang="en-US" sz="2000" b="1" dirty="0" err="1"/>
              <a:t>ahlaki</a:t>
            </a:r>
            <a:r>
              <a:rPr lang="en-US" sz="2000" b="1" dirty="0"/>
              <a:t> </a:t>
            </a:r>
            <a:r>
              <a:rPr lang="en-US" sz="2000" b="1" dirty="0" err="1"/>
              <a:t>gelişimlerinin</a:t>
            </a:r>
            <a:r>
              <a:rPr lang="en-US" sz="2000" b="1" dirty="0"/>
              <a:t> </a:t>
            </a:r>
            <a:r>
              <a:rPr lang="en-US" sz="2000" b="1" dirty="0" err="1"/>
              <a:t>desteklenmesini</a:t>
            </a:r>
            <a:r>
              <a:rPr lang="en-US" sz="2000" b="1" dirty="0"/>
              <a:t> </a:t>
            </a:r>
            <a:r>
              <a:rPr lang="en-US" sz="2000" b="1" dirty="0" err="1"/>
              <a:t>amaçlamaktadır</a:t>
            </a:r>
            <a:r>
              <a:rPr lang="en-US" sz="2000" b="1" dirty="0"/>
              <a:t>.</a:t>
            </a:r>
            <a:endParaRPr lang="tr-TR" b="1" dirty="0"/>
          </a:p>
        </p:txBody>
      </p:sp>
      <p:grpSp>
        <p:nvGrpSpPr>
          <p:cNvPr id="41" name="Group 31"/>
          <p:cNvGrpSpPr/>
          <p:nvPr/>
        </p:nvGrpSpPr>
        <p:grpSpPr>
          <a:xfrm>
            <a:off x="5603449" y="2781651"/>
            <a:ext cx="277647" cy="276819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" name="Freeform 33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8" name="Group 37"/>
          <p:cNvGrpSpPr/>
          <p:nvPr/>
        </p:nvGrpSpPr>
        <p:grpSpPr>
          <a:xfrm>
            <a:off x="5652930" y="5078252"/>
            <a:ext cx="277647" cy="276819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39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225753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2560590" y="612387"/>
            <a:ext cx="7128792" cy="737499"/>
          </a:xfrm>
          <a:prstGeom prst="roundRect">
            <a:avLst/>
          </a:prstGeom>
          <a:gradFill rotWithShape="1">
            <a:gsLst>
              <a:gs pos="100000">
                <a:schemeClr val="accent5"/>
              </a:gs>
              <a:gs pos="10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ÖRGÜN EĞİTİMLE BİRLİKTE HAFIZLIK PROJESİ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43EC913-8C0A-8C4C-8988-BAD2F6DA4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494692"/>
            <a:ext cx="5240216" cy="450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9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2560590" y="612387"/>
            <a:ext cx="7128792" cy="737499"/>
          </a:xfrm>
          <a:prstGeom prst="roundRect">
            <a:avLst/>
          </a:prstGeom>
          <a:gradFill rotWithShape="1">
            <a:gsLst>
              <a:gs pos="100000">
                <a:schemeClr val="accent5"/>
              </a:gs>
              <a:gs pos="10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ÖRGÜN EĞİTİMLE BİRLİKTE HAFIZLIK PROJESİ</a:t>
            </a:r>
          </a:p>
        </p:txBody>
      </p:sp>
      <p:pic>
        <p:nvPicPr>
          <p:cNvPr id="3076" name="Picture 4" descr="C:\Users\Zeynep OLGUN\Desktop\Ekran Alıntısı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339" y="1480247"/>
            <a:ext cx="5099294" cy="473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75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4877661" y="1765474"/>
            <a:ext cx="6540547" cy="55595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 err="1"/>
              <a:t>Hafızlık</a:t>
            </a:r>
            <a:r>
              <a:rPr lang="en-US" b="1" dirty="0"/>
              <a:t> </a:t>
            </a:r>
            <a:r>
              <a:rPr lang="en-US" b="1" dirty="0" err="1"/>
              <a:t>eğitiminin</a:t>
            </a:r>
            <a:r>
              <a:rPr lang="en-US" b="1" dirty="0"/>
              <a:t> </a:t>
            </a:r>
            <a:r>
              <a:rPr lang="en-US" b="1" dirty="0" err="1"/>
              <a:t>ortaokul</a:t>
            </a:r>
            <a:r>
              <a:rPr lang="en-US" b="1" dirty="0"/>
              <a:t> </a:t>
            </a:r>
            <a:r>
              <a:rPr lang="en-US" b="1" dirty="0" err="1"/>
              <a:t>düzeyinde</a:t>
            </a:r>
            <a:r>
              <a:rPr lang="en-US" b="1" dirty="0"/>
              <a:t> </a:t>
            </a:r>
            <a:r>
              <a:rPr lang="en-US" b="1" dirty="0" err="1"/>
              <a:t>yapılması</a:t>
            </a:r>
            <a:endParaRPr lang="tr-TR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5262129" y="2757865"/>
            <a:ext cx="6009608" cy="707365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b="1" dirty="0" err="1"/>
              <a:t>Hafızlık</a:t>
            </a:r>
            <a:r>
              <a:rPr lang="en-US" b="1" dirty="0"/>
              <a:t> </a:t>
            </a:r>
            <a:r>
              <a:rPr lang="en-US" b="1" dirty="0" err="1"/>
              <a:t>eğitimini</a:t>
            </a:r>
            <a:r>
              <a:rPr lang="en-US" b="1" dirty="0"/>
              <a:t> </a:t>
            </a:r>
            <a:r>
              <a:rPr lang="en-US" b="1" dirty="0" err="1"/>
              <a:t>erken</a:t>
            </a:r>
            <a:r>
              <a:rPr lang="en-US" b="1" dirty="0"/>
              <a:t> </a:t>
            </a:r>
            <a:r>
              <a:rPr lang="en-US" b="1" dirty="0" err="1"/>
              <a:t>kolay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kalıcı</a:t>
            </a:r>
            <a:r>
              <a:rPr lang="en-US" b="1" dirty="0"/>
              <a:t> </a:t>
            </a:r>
            <a:r>
              <a:rPr lang="en-US" b="1" dirty="0" err="1"/>
              <a:t>hâle</a:t>
            </a:r>
            <a:r>
              <a:rPr lang="en-US" b="1" dirty="0"/>
              <a:t> </a:t>
            </a:r>
            <a:r>
              <a:rPr lang="en-US" b="1" dirty="0" err="1"/>
              <a:t>getiren</a:t>
            </a:r>
            <a:r>
              <a:rPr lang="en-US" b="1" dirty="0"/>
              <a:t> </a:t>
            </a:r>
            <a:r>
              <a:rPr lang="en-US" b="1" dirty="0" err="1"/>
              <a:t>erken</a:t>
            </a:r>
            <a:r>
              <a:rPr lang="en-US" b="1" dirty="0"/>
              <a:t> </a:t>
            </a:r>
            <a:r>
              <a:rPr lang="en-US" b="1" dirty="0" err="1"/>
              <a:t>yaş</a:t>
            </a:r>
            <a:r>
              <a:rPr lang="en-US" b="1" dirty="0"/>
              <a:t> </a:t>
            </a:r>
            <a:r>
              <a:rPr lang="en-US" b="1" dirty="0" err="1"/>
              <a:t>avantajından</a:t>
            </a:r>
            <a:r>
              <a:rPr lang="en-US" b="1" dirty="0"/>
              <a:t> </a:t>
            </a:r>
            <a:r>
              <a:rPr lang="en-US" b="1" dirty="0" err="1"/>
              <a:t>yararlanılması</a:t>
            </a:r>
            <a:endParaRPr lang="tr-TR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5262129" y="5119819"/>
            <a:ext cx="5987544" cy="71204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b="1" dirty="0" err="1"/>
              <a:t>Hafızlığa</a:t>
            </a:r>
            <a:r>
              <a:rPr lang="en-US" b="1" dirty="0"/>
              <a:t> 5. </a:t>
            </a:r>
            <a:r>
              <a:rPr lang="en-US" b="1" dirty="0" err="1"/>
              <a:t>sınıfta</a:t>
            </a:r>
            <a:r>
              <a:rPr lang="en-US" b="1" dirty="0"/>
              <a:t> </a:t>
            </a:r>
            <a:r>
              <a:rPr lang="en-US" b="1" dirty="0" err="1"/>
              <a:t>başlanması</a:t>
            </a:r>
            <a:r>
              <a:rPr lang="en-US" b="1" dirty="0"/>
              <a:t>, 6. </a:t>
            </a:r>
            <a:r>
              <a:rPr lang="en-US" b="1" dirty="0" err="1"/>
              <a:t>sınıflarda</a:t>
            </a:r>
            <a:r>
              <a:rPr lang="en-US" b="1" dirty="0"/>
              <a:t> </a:t>
            </a:r>
            <a:r>
              <a:rPr lang="en-US" b="1" dirty="0" err="1"/>
              <a:t>tamamlanması</a:t>
            </a:r>
            <a:r>
              <a:rPr lang="en-US" b="1" dirty="0"/>
              <a:t>, 7. </a:t>
            </a:r>
            <a:r>
              <a:rPr lang="en-US" b="1" dirty="0" err="1"/>
              <a:t>ve</a:t>
            </a:r>
            <a:r>
              <a:rPr lang="en-US" b="1" dirty="0"/>
              <a:t> 8. </a:t>
            </a:r>
            <a:r>
              <a:rPr lang="en-US" b="1" dirty="0" err="1"/>
              <a:t>sınıflarda</a:t>
            </a:r>
            <a:r>
              <a:rPr lang="en-US" b="1" dirty="0"/>
              <a:t> </a:t>
            </a:r>
            <a:r>
              <a:rPr lang="en-US" b="1" dirty="0" err="1"/>
              <a:t>pekiştirilmesi</a:t>
            </a:r>
            <a:endParaRPr lang="tr-TR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5731645" y="3949904"/>
            <a:ext cx="5518028" cy="66789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b="1" dirty="0" err="1"/>
              <a:t>Öğrencilerin</a:t>
            </a:r>
            <a:r>
              <a:rPr lang="en-US" b="1" dirty="0"/>
              <a:t> </a:t>
            </a:r>
            <a:r>
              <a:rPr lang="en-US" b="1" dirty="0" err="1"/>
              <a:t>hafızlık</a:t>
            </a:r>
            <a:r>
              <a:rPr lang="en-US" b="1" dirty="0"/>
              <a:t> </a:t>
            </a:r>
            <a:r>
              <a:rPr lang="en-US" b="1" dirty="0" err="1"/>
              <a:t>eğitimi</a:t>
            </a:r>
            <a:r>
              <a:rPr lang="en-US" b="1" dirty="0"/>
              <a:t> </a:t>
            </a:r>
            <a:r>
              <a:rPr lang="en-US" b="1" dirty="0" err="1"/>
              <a:t>için</a:t>
            </a:r>
            <a:r>
              <a:rPr lang="en-US" b="1" dirty="0"/>
              <a:t> </a:t>
            </a:r>
            <a:r>
              <a:rPr lang="en-US" b="1" dirty="0" err="1"/>
              <a:t>ilgi</a:t>
            </a:r>
            <a:r>
              <a:rPr lang="en-US" b="1" dirty="0"/>
              <a:t>, </a:t>
            </a:r>
            <a:r>
              <a:rPr lang="en-US" b="1" dirty="0" err="1"/>
              <a:t>istidat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kabiliyeti</a:t>
            </a:r>
            <a:r>
              <a:rPr lang="en-US" b="1" dirty="0"/>
              <a:t> </a:t>
            </a:r>
            <a:r>
              <a:rPr lang="en-US" b="1" dirty="0" err="1"/>
              <a:t>olanlar</a:t>
            </a:r>
            <a:r>
              <a:rPr lang="en-US" b="1" dirty="0"/>
              <a:t> </a:t>
            </a:r>
            <a:r>
              <a:rPr lang="en-US" b="1" dirty="0" err="1"/>
              <a:t>arasından</a:t>
            </a:r>
            <a:r>
              <a:rPr lang="en-US" b="1" dirty="0"/>
              <a:t> </a:t>
            </a:r>
            <a:r>
              <a:rPr lang="en-US" b="1" dirty="0" err="1"/>
              <a:t>seçilmesi</a:t>
            </a:r>
            <a:endParaRPr lang="tr-TR" b="1" dirty="0"/>
          </a:p>
        </p:txBody>
      </p:sp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3826747" y="3682183"/>
            <a:ext cx="1782745" cy="58387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/>
          </p:cNvCxnSpPr>
          <p:nvPr/>
        </p:nvCxnSpPr>
        <p:spPr>
          <a:xfrm flipV="1">
            <a:off x="3826747" y="3135356"/>
            <a:ext cx="1272791" cy="54682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</p:cNvCxnSpPr>
          <p:nvPr/>
        </p:nvCxnSpPr>
        <p:spPr>
          <a:xfrm flipV="1">
            <a:off x="3826747" y="2043452"/>
            <a:ext cx="888323" cy="163873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</p:cNvCxnSpPr>
          <p:nvPr/>
        </p:nvCxnSpPr>
        <p:spPr>
          <a:xfrm>
            <a:off x="3826747" y="3682183"/>
            <a:ext cx="1132115" cy="163108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 flipH="1">
            <a:off x="1596692" y="2289801"/>
            <a:ext cx="2083664" cy="3826316"/>
            <a:chOff x="8199726" y="980132"/>
            <a:chExt cx="2899947" cy="5325290"/>
          </a:xfrm>
        </p:grpSpPr>
        <p:sp>
          <p:nvSpPr>
            <p:cNvPr id="53" name="Freeform 303"/>
            <p:cNvSpPr>
              <a:spLocks/>
            </p:cNvSpPr>
            <p:nvPr/>
          </p:nvSpPr>
          <p:spPr bwMode="auto">
            <a:xfrm>
              <a:off x="8252045" y="3106512"/>
              <a:ext cx="930525" cy="762357"/>
            </a:xfrm>
            <a:custGeom>
              <a:avLst/>
              <a:gdLst>
                <a:gd name="T0" fmla="*/ 65 w 105"/>
                <a:gd name="T1" fmla="*/ 86 h 86"/>
                <a:gd name="T2" fmla="*/ 8 w 105"/>
                <a:gd name="T3" fmla="*/ 34 h 86"/>
                <a:gd name="T4" fmla="*/ 7 w 105"/>
                <a:gd name="T5" fmla="*/ 8 h 86"/>
                <a:gd name="T6" fmla="*/ 7 w 105"/>
                <a:gd name="T7" fmla="*/ 8 h 86"/>
                <a:gd name="T8" fmla="*/ 33 w 105"/>
                <a:gd name="T9" fmla="*/ 7 h 86"/>
                <a:gd name="T10" fmla="*/ 105 w 105"/>
                <a:gd name="T11" fmla="*/ 72 h 86"/>
                <a:gd name="T12" fmla="*/ 101 w 105"/>
                <a:gd name="T13" fmla="*/ 76 h 86"/>
                <a:gd name="T14" fmla="*/ 65 w 10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86">
                  <a:moveTo>
                    <a:pt x="65" y="86"/>
                  </a:moveTo>
                  <a:cubicBezTo>
                    <a:pt x="8" y="34"/>
                    <a:pt x="8" y="34"/>
                    <a:pt x="8" y="34"/>
                  </a:cubicBezTo>
                  <a:cubicBezTo>
                    <a:pt x="0" y="27"/>
                    <a:pt x="0" y="15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4" y="0"/>
                    <a:pt x="26" y="0"/>
                    <a:pt x="33" y="7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1" y="76"/>
                    <a:pt x="101" y="76"/>
                    <a:pt x="101" y="76"/>
                  </a:cubicBezTo>
                  <a:lnTo>
                    <a:pt x="65" y="86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8199726" y="980132"/>
              <a:ext cx="2899947" cy="5325290"/>
              <a:chOff x="8199726" y="980132"/>
              <a:chExt cx="2899947" cy="5325290"/>
            </a:xfrm>
          </p:grpSpPr>
          <p:sp>
            <p:nvSpPr>
              <p:cNvPr id="55" name="Freeform 282"/>
              <p:cNvSpPr>
                <a:spLocks/>
              </p:cNvSpPr>
              <p:nvPr/>
            </p:nvSpPr>
            <p:spPr bwMode="auto">
              <a:xfrm>
                <a:off x="9126513" y="4328525"/>
                <a:ext cx="1061321" cy="1887208"/>
              </a:xfrm>
              <a:custGeom>
                <a:avLst/>
                <a:gdLst>
                  <a:gd name="T0" fmla="*/ 31 w 120"/>
                  <a:gd name="T1" fmla="*/ 0 h 213"/>
                  <a:gd name="T2" fmla="*/ 31 w 120"/>
                  <a:gd name="T3" fmla="*/ 0 h 213"/>
                  <a:gd name="T4" fmla="*/ 33 w 120"/>
                  <a:gd name="T5" fmla="*/ 0 h 213"/>
                  <a:gd name="T6" fmla="*/ 88 w 120"/>
                  <a:gd name="T7" fmla="*/ 0 h 213"/>
                  <a:gd name="T8" fmla="*/ 90 w 120"/>
                  <a:gd name="T9" fmla="*/ 0 h 213"/>
                  <a:gd name="T10" fmla="*/ 90 w 120"/>
                  <a:gd name="T11" fmla="*/ 0 h 213"/>
                  <a:gd name="T12" fmla="*/ 92 w 120"/>
                  <a:gd name="T13" fmla="*/ 0 h 213"/>
                  <a:gd name="T14" fmla="*/ 120 w 120"/>
                  <a:gd name="T15" fmla="*/ 0 h 213"/>
                  <a:gd name="T16" fmla="*/ 120 w 120"/>
                  <a:gd name="T17" fmla="*/ 7 h 213"/>
                  <a:gd name="T18" fmla="*/ 120 w 120"/>
                  <a:gd name="T19" fmla="*/ 8 h 213"/>
                  <a:gd name="T20" fmla="*/ 120 w 120"/>
                  <a:gd name="T21" fmla="*/ 211 h 213"/>
                  <a:gd name="T22" fmla="*/ 120 w 120"/>
                  <a:gd name="T23" fmla="*/ 213 h 213"/>
                  <a:gd name="T24" fmla="*/ 62 w 120"/>
                  <a:gd name="T25" fmla="*/ 213 h 213"/>
                  <a:gd name="T26" fmla="*/ 62 w 120"/>
                  <a:gd name="T27" fmla="*/ 211 h 213"/>
                  <a:gd name="T28" fmla="*/ 62 w 120"/>
                  <a:gd name="T29" fmla="*/ 90 h 213"/>
                  <a:gd name="T30" fmla="*/ 62 w 120"/>
                  <a:gd name="T31" fmla="*/ 89 h 213"/>
                  <a:gd name="T32" fmla="*/ 62 w 120"/>
                  <a:gd name="T33" fmla="*/ 39 h 213"/>
                  <a:gd name="T34" fmla="*/ 60 w 120"/>
                  <a:gd name="T35" fmla="*/ 34 h 213"/>
                  <a:gd name="T36" fmla="*/ 60 w 120"/>
                  <a:gd name="T37" fmla="*/ 34 h 213"/>
                  <a:gd name="T38" fmla="*/ 58 w 120"/>
                  <a:gd name="T39" fmla="*/ 38 h 213"/>
                  <a:gd name="T40" fmla="*/ 58 w 120"/>
                  <a:gd name="T41" fmla="*/ 38 h 213"/>
                  <a:gd name="T42" fmla="*/ 58 w 120"/>
                  <a:gd name="T43" fmla="*/ 211 h 213"/>
                  <a:gd name="T44" fmla="*/ 58 w 120"/>
                  <a:gd name="T45" fmla="*/ 213 h 213"/>
                  <a:gd name="T46" fmla="*/ 1 w 120"/>
                  <a:gd name="T47" fmla="*/ 213 h 213"/>
                  <a:gd name="T48" fmla="*/ 0 w 120"/>
                  <a:gd name="T49" fmla="*/ 211 h 213"/>
                  <a:gd name="T50" fmla="*/ 0 w 120"/>
                  <a:gd name="T51" fmla="*/ 5 h 213"/>
                  <a:gd name="T52" fmla="*/ 1 w 120"/>
                  <a:gd name="T53" fmla="*/ 4 h 213"/>
                  <a:gd name="T54" fmla="*/ 1 w 120"/>
                  <a:gd name="T55" fmla="*/ 0 h 213"/>
                  <a:gd name="T56" fmla="*/ 29 w 120"/>
                  <a:gd name="T57" fmla="*/ 0 h 213"/>
                  <a:gd name="T58" fmla="*/ 31 w 120"/>
                  <a:gd name="T59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0" h="213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3" y="0"/>
                      <a:pt x="33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89" y="0"/>
                      <a:pt x="90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1" y="0"/>
                      <a:pt x="91" y="0"/>
                      <a:pt x="92" y="0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20" y="7"/>
                      <a:pt x="120" y="8"/>
                      <a:pt x="120" y="8"/>
                    </a:cubicBezTo>
                    <a:cubicBezTo>
                      <a:pt x="120" y="211"/>
                      <a:pt x="120" y="211"/>
                      <a:pt x="120" y="211"/>
                    </a:cubicBezTo>
                    <a:cubicBezTo>
                      <a:pt x="120" y="212"/>
                      <a:pt x="120" y="212"/>
                      <a:pt x="120" y="213"/>
                    </a:cubicBezTo>
                    <a:cubicBezTo>
                      <a:pt x="62" y="213"/>
                      <a:pt x="62" y="213"/>
                      <a:pt x="62" y="213"/>
                    </a:cubicBezTo>
                    <a:cubicBezTo>
                      <a:pt x="62" y="212"/>
                      <a:pt x="62" y="212"/>
                      <a:pt x="62" y="211"/>
                    </a:cubicBezTo>
                    <a:cubicBezTo>
                      <a:pt x="62" y="90"/>
                      <a:pt x="62" y="90"/>
                      <a:pt x="62" y="90"/>
                    </a:cubicBezTo>
                    <a:cubicBezTo>
                      <a:pt x="62" y="90"/>
                      <a:pt x="62" y="89"/>
                      <a:pt x="62" y="89"/>
                    </a:cubicBezTo>
                    <a:cubicBezTo>
                      <a:pt x="62" y="39"/>
                      <a:pt x="62" y="39"/>
                      <a:pt x="62" y="39"/>
                    </a:cubicBezTo>
                    <a:cubicBezTo>
                      <a:pt x="62" y="36"/>
                      <a:pt x="63" y="34"/>
                      <a:pt x="60" y="34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57" y="34"/>
                      <a:pt x="59" y="36"/>
                      <a:pt x="58" y="38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8" y="211"/>
                      <a:pt x="58" y="211"/>
                      <a:pt x="58" y="211"/>
                    </a:cubicBezTo>
                    <a:cubicBezTo>
                      <a:pt x="58" y="212"/>
                      <a:pt x="58" y="212"/>
                      <a:pt x="58" y="213"/>
                    </a:cubicBezTo>
                    <a:cubicBezTo>
                      <a:pt x="1" y="213"/>
                      <a:pt x="1" y="213"/>
                      <a:pt x="1" y="213"/>
                    </a:cubicBezTo>
                    <a:cubicBezTo>
                      <a:pt x="1" y="212"/>
                      <a:pt x="0" y="212"/>
                      <a:pt x="0" y="21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0" y="0"/>
                      <a:pt x="31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83"/>
              <p:cNvSpPr>
                <a:spLocks/>
              </p:cNvSpPr>
              <p:nvPr/>
            </p:nvSpPr>
            <p:spPr bwMode="auto">
              <a:xfrm>
                <a:off x="9126513" y="4328525"/>
                <a:ext cx="530660" cy="1887208"/>
              </a:xfrm>
              <a:custGeom>
                <a:avLst/>
                <a:gdLst>
                  <a:gd name="T0" fmla="*/ 31 w 60"/>
                  <a:gd name="T1" fmla="*/ 0 h 213"/>
                  <a:gd name="T2" fmla="*/ 31 w 60"/>
                  <a:gd name="T3" fmla="*/ 0 h 213"/>
                  <a:gd name="T4" fmla="*/ 33 w 60"/>
                  <a:gd name="T5" fmla="*/ 0 h 213"/>
                  <a:gd name="T6" fmla="*/ 60 w 60"/>
                  <a:gd name="T7" fmla="*/ 0 h 213"/>
                  <a:gd name="T8" fmla="*/ 60 w 60"/>
                  <a:gd name="T9" fmla="*/ 34 h 213"/>
                  <a:gd name="T10" fmla="*/ 60 w 60"/>
                  <a:gd name="T11" fmla="*/ 34 h 213"/>
                  <a:gd name="T12" fmla="*/ 60 w 60"/>
                  <a:gd name="T13" fmla="*/ 34 h 213"/>
                  <a:gd name="T14" fmla="*/ 58 w 60"/>
                  <a:gd name="T15" fmla="*/ 38 h 213"/>
                  <a:gd name="T16" fmla="*/ 58 w 60"/>
                  <a:gd name="T17" fmla="*/ 38 h 213"/>
                  <a:gd name="T18" fmla="*/ 58 w 60"/>
                  <a:gd name="T19" fmla="*/ 211 h 213"/>
                  <a:gd name="T20" fmla="*/ 58 w 60"/>
                  <a:gd name="T21" fmla="*/ 213 h 213"/>
                  <a:gd name="T22" fmla="*/ 1 w 60"/>
                  <a:gd name="T23" fmla="*/ 213 h 213"/>
                  <a:gd name="T24" fmla="*/ 0 w 60"/>
                  <a:gd name="T25" fmla="*/ 211 h 213"/>
                  <a:gd name="T26" fmla="*/ 0 w 60"/>
                  <a:gd name="T27" fmla="*/ 5 h 213"/>
                  <a:gd name="T28" fmla="*/ 1 w 60"/>
                  <a:gd name="T29" fmla="*/ 4 h 213"/>
                  <a:gd name="T30" fmla="*/ 1 w 60"/>
                  <a:gd name="T31" fmla="*/ 0 h 213"/>
                  <a:gd name="T32" fmla="*/ 29 w 60"/>
                  <a:gd name="T33" fmla="*/ 0 h 213"/>
                  <a:gd name="T34" fmla="*/ 31 w 60"/>
                  <a:gd name="T3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0" h="213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3" y="0"/>
                      <a:pt x="33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57" y="34"/>
                      <a:pt x="59" y="36"/>
                      <a:pt x="58" y="38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8" y="211"/>
                      <a:pt x="58" y="211"/>
                      <a:pt x="58" y="211"/>
                    </a:cubicBezTo>
                    <a:cubicBezTo>
                      <a:pt x="58" y="212"/>
                      <a:pt x="58" y="212"/>
                      <a:pt x="58" y="213"/>
                    </a:cubicBezTo>
                    <a:cubicBezTo>
                      <a:pt x="1" y="213"/>
                      <a:pt x="1" y="213"/>
                      <a:pt x="1" y="213"/>
                    </a:cubicBezTo>
                    <a:cubicBezTo>
                      <a:pt x="1" y="212"/>
                      <a:pt x="0" y="212"/>
                      <a:pt x="0" y="21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0" y="0"/>
                      <a:pt x="31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84"/>
              <p:cNvSpPr>
                <a:spLocks/>
              </p:cNvSpPr>
              <p:nvPr/>
            </p:nvSpPr>
            <p:spPr bwMode="auto">
              <a:xfrm>
                <a:off x="9100353" y="6028880"/>
                <a:ext cx="541873" cy="276542"/>
              </a:xfrm>
              <a:custGeom>
                <a:avLst/>
                <a:gdLst>
                  <a:gd name="T0" fmla="*/ 30 w 61"/>
                  <a:gd name="T1" fmla="*/ 0 h 31"/>
                  <a:gd name="T2" fmla="*/ 30 w 61"/>
                  <a:gd name="T3" fmla="*/ 0 h 31"/>
                  <a:gd name="T4" fmla="*/ 61 w 61"/>
                  <a:gd name="T5" fmla="*/ 25 h 31"/>
                  <a:gd name="T6" fmla="*/ 61 w 61"/>
                  <a:gd name="T7" fmla="*/ 31 h 31"/>
                  <a:gd name="T8" fmla="*/ 56 w 61"/>
                  <a:gd name="T9" fmla="*/ 31 h 31"/>
                  <a:gd name="T10" fmla="*/ 56 w 61"/>
                  <a:gd name="T11" fmla="*/ 30 h 31"/>
                  <a:gd name="T12" fmla="*/ 52 w 61"/>
                  <a:gd name="T13" fmla="*/ 27 h 31"/>
                  <a:gd name="T14" fmla="*/ 49 w 61"/>
                  <a:gd name="T15" fmla="*/ 30 h 31"/>
                  <a:gd name="T16" fmla="*/ 49 w 61"/>
                  <a:gd name="T17" fmla="*/ 31 h 31"/>
                  <a:gd name="T18" fmla="*/ 45 w 61"/>
                  <a:gd name="T19" fmla="*/ 31 h 31"/>
                  <a:gd name="T20" fmla="*/ 45 w 61"/>
                  <a:gd name="T21" fmla="*/ 30 h 31"/>
                  <a:gd name="T22" fmla="*/ 41 w 61"/>
                  <a:gd name="T23" fmla="*/ 27 h 31"/>
                  <a:gd name="T24" fmla="*/ 38 w 61"/>
                  <a:gd name="T25" fmla="*/ 30 h 31"/>
                  <a:gd name="T26" fmla="*/ 38 w 61"/>
                  <a:gd name="T27" fmla="*/ 31 h 31"/>
                  <a:gd name="T28" fmla="*/ 34 w 61"/>
                  <a:gd name="T29" fmla="*/ 31 h 31"/>
                  <a:gd name="T30" fmla="*/ 34 w 61"/>
                  <a:gd name="T31" fmla="*/ 30 h 31"/>
                  <a:gd name="T32" fmla="*/ 30 w 61"/>
                  <a:gd name="T33" fmla="*/ 27 h 31"/>
                  <a:gd name="T34" fmla="*/ 27 w 61"/>
                  <a:gd name="T35" fmla="*/ 30 h 31"/>
                  <a:gd name="T36" fmla="*/ 27 w 61"/>
                  <a:gd name="T37" fmla="*/ 31 h 31"/>
                  <a:gd name="T38" fmla="*/ 23 w 61"/>
                  <a:gd name="T39" fmla="*/ 31 h 31"/>
                  <a:gd name="T40" fmla="*/ 23 w 61"/>
                  <a:gd name="T41" fmla="*/ 30 h 31"/>
                  <a:gd name="T42" fmla="*/ 19 w 61"/>
                  <a:gd name="T43" fmla="*/ 27 h 31"/>
                  <a:gd name="T44" fmla="*/ 16 w 61"/>
                  <a:gd name="T45" fmla="*/ 30 h 31"/>
                  <a:gd name="T46" fmla="*/ 16 w 61"/>
                  <a:gd name="T47" fmla="*/ 31 h 31"/>
                  <a:gd name="T48" fmla="*/ 12 w 61"/>
                  <a:gd name="T49" fmla="*/ 31 h 31"/>
                  <a:gd name="T50" fmla="*/ 12 w 61"/>
                  <a:gd name="T51" fmla="*/ 30 h 31"/>
                  <a:gd name="T52" fmla="*/ 8 w 61"/>
                  <a:gd name="T53" fmla="*/ 27 h 31"/>
                  <a:gd name="T54" fmla="*/ 5 w 61"/>
                  <a:gd name="T55" fmla="*/ 30 h 31"/>
                  <a:gd name="T56" fmla="*/ 5 w 61"/>
                  <a:gd name="T57" fmla="*/ 31 h 31"/>
                  <a:gd name="T58" fmla="*/ 0 w 61"/>
                  <a:gd name="T59" fmla="*/ 31 h 31"/>
                  <a:gd name="T60" fmla="*/ 0 w 61"/>
                  <a:gd name="T61" fmla="*/ 25 h 31"/>
                  <a:gd name="T62" fmla="*/ 30 w 61"/>
                  <a:gd name="T6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1" h="31">
                    <a:moveTo>
                      <a:pt x="30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47" y="0"/>
                      <a:pt x="61" y="11"/>
                      <a:pt x="61" y="25"/>
                    </a:cubicBezTo>
                    <a:cubicBezTo>
                      <a:pt x="61" y="31"/>
                      <a:pt x="61" y="31"/>
                      <a:pt x="61" y="31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28"/>
                      <a:pt x="54" y="27"/>
                      <a:pt x="52" y="27"/>
                    </a:cubicBezTo>
                    <a:cubicBezTo>
                      <a:pt x="50" y="27"/>
                      <a:pt x="49" y="28"/>
                      <a:pt x="49" y="30"/>
                    </a:cubicBezTo>
                    <a:cubicBezTo>
                      <a:pt x="49" y="31"/>
                      <a:pt x="49" y="31"/>
                      <a:pt x="49" y="31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5" y="28"/>
                      <a:pt x="43" y="27"/>
                      <a:pt x="41" y="27"/>
                    </a:cubicBezTo>
                    <a:cubicBezTo>
                      <a:pt x="39" y="27"/>
                      <a:pt x="38" y="28"/>
                      <a:pt x="38" y="30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28"/>
                      <a:pt x="32" y="27"/>
                      <a:pt x="30" y="27"/>
                    </a:cubicBezTo>
                    <a:cubicBezTo>
                      <a:pt x="28" y="27"/>
                      <a:pt x="27" y="28"/>
                      <a:pt x="27" y="30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3" y="28"/>
                      <a:pt x="21" y="27"/>
                      <a:pt x="19" y="27"/>
                    </a:cubicBezTo>
                    <a:cubicBezTo>
                      <a:pt x="17" y="27"/>
                      <a:pt x="16" y="28"/>
                      <a:pt x="16" y="30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28"/>
                      <a:pt x="10" y="27"/>
                      <a:pt x="8" y="27"/>
                    </a:cubicBezTo>
                    <a:cubicBezTo>
                      <a:pt x="6" y="27"/>
                      <a:pt x="5" y="28"/>
                      <a:pt x="5" y="30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1"/>
                      <a:pt x="13" y="0"/>
                      <a:pt x="30" y="0"/>
                    </a:cubicBezTo>
                    <a:close/>
                  </a:path>
                </a:pathLst>
              </a:custGeom>
              <a:solidFill>
                <a:srgbClr val="2424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285"/>
              <p:cNvSpPr>
                <a:spLocks/>
              </p:cNvSpPr>
              <p:nvPr/>
            </p:nvSpPr>
            <p:spPr bwMode="auto">
              <a:xfrm>
                <a:off x="9092879" y="6215733"/>
                <a:ext cx="549347" cy="89688"/>
              </a:xfrm>
              <a:custGeom>
                <a:avLst/>
                <a:gdLst>
                  <a:gd name="T0" fmla="*/ 61 w 62"/>
                  <a:gd name="T1" fmla="*/ 0 h 10"/>
                  <a:gd name="T2" fmla="*/ 1 w 62"/>
                  <a:gd name="T3" fmla="*/ 0 h 10"/>
                  <a:gd name="T4" fmla="*/ 1 w 62"/>
                  <a:gd name="T5" fmla="*/ 10 h 10"/>
                  <a:gd name="T6" fmla="*/ 62 w 62"/>
                  <a:gd name="T7" fmla="*/ 10 h 10"/>
                  <a:gd name="T8" fmla="*/ 61 w 6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10">
                    <a:moveTo>
                      <a:pt x="6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1" y="7"/>
                      <a:pt x="1" y="10"/>
                    </a:cubicBezTo>
                    <a:cubicBezTo>
                      <a:pt x="24" y="10"/>
                      <a:pt x="39" y="10"/>
                      <a:pt x="62" y="10"/>
                    </a:cubicBezTo>
                    <a:cubicBezTo>
                      <a:pt x="62" y="7"/>
                      <a:pt x="62" y="3"/>
                      <a:pt x="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286"/>
              <p:cNvSpPr>
                <a:spLocks/>
              </p:cNvSpPr>
              <p:nvPr/>
            </p:nvSpPr>
            <p:spPr bwMode="auto">
              <a:xfrm>
                <a:off x="9675858" y="6028880"/>
                <a:ext cx="538134" cy="276542"/>
              </a:xfrm>
              <a:custGeom>
                <a:avLst/>
                <a:gdLst>
                  <a:gd name="T0" fmla="*/ 31 w 61"/>
                  <a:gd name="T1" fmla="*/ 0 h 31"/>
                  <a:gd name="T2" fmla="*/ 31 w 61"/>
                  <a:gd name="T3" fmla="*/ 0 h 31"/>
                  <a:gd name="T4" fmla="*/ 61 w 61"/>
                  <a:gd name="T5" fmla="*/ 25 h 31"/>
                  <a:gd name="T6" fmla="*/ 61 w 61"/>
                  <a:gd name="T7" fmla="*/ 31 h 31"/>
                  <a:gd name="T8" fmla="*/ 56 w 61"/>
                  <a:gd name="T9" fmla="*/ 31 h 31"/>
                  <a:gd name="T10" fmla="*/ 56 w 61"/>
                  <a:gd name="T11" fmla="*/ 30 h 31"/>
                  <a:gd name="T12" fmla="*/ 53 w 61"/>
                  <a:gd name="T13" fmla="*/ 27 h 31"/>
                  <a:gd name="T14" fmla="*/ 49 w 61"/>
                  <a:gd name="T15" fmla="*/ 30 h 31"/>
                  <a:gd name="T16" fmla="*/ 49 w 61"/>
                  <a:gd name="T17" fmla="*/ 31 h 31"/>
                  <a:gd name="T18" fmla="*/ 45 w 61"/>
                  <a:gd name="T19" fmla="*/ 31 h 31"/>
                  <a:gd name="T20" fmla="*/ 45 w 61"/>
                  <a:gd name="T21" fmla="*/ 30 h 31"/>
                  <a:gd name="T22" fmla="*/ 42 w 61"/>
                  <a:gd name="T23" fmla="*/ 27 h 31"/>
                  <a:gd name="T24" fmla="*/ 38 w 61"/>
                  <a:gd name="T25" fmla="*/ 30 h 31"/>
                  <a:gd name="T26" fmla="*/ 38 w 61"/>
                  <a:gd name="T27" fmla="*/ 31 h 31"/>
                  <a:gd name="T28" fmla="*/ 34 w 61"/>
                  <a:gd name="T29" fmla="*/ 31 h 31"/>
                  <a:gd name="T30" fmla="*/ 34 w 61"/>
                  <a:gd name="T31" fmla="*/ 30 h 31"/>
                  <a:gd name="T32" fmla="*/ 31 w 61"/>
                  <a:gd name="T33" fmla="*/ 27 h 31"/>
                  <a:gd name="T34" fmla="*/ 27 w 61"/>
                  <a:gd name="T35" fmla="*/ 30 h 31"/>
                  <a:gd name="T36" fmla="*/ 27 w 61"/>
                  <a:gd name="T37" fmla="*/ 31 h 31"/>
                  <a:gd name="T38" fmla="*/ 23 w 61"/>
                  <a:gd name="T39" fmla="*/ 31 h 31"/>
                  <a:gd name="T40" fmla="*/ 23 w 61"/>
                  <a:gd name="T41" fmla="*/ 30 h 31"/>
                  <a:gd name="T42" fmla="*/ 20 w 61"/>
                  <a:gd name="T43" fmla="*/ 27 h 31"/>
                  <a:gd name="T44" fmla="*/ 16 w 61"/>
                  <a:gd name="T45" fmla="*/ 30 h 31"/>
                  <a:gd name="T46" fmla="*/ 16 w 61"/>
                  <a:gd name="T47" fmla="*/ 31 h 31"/>
                  <a:gd name="T48" fmla="*/ 12 w 61"/>
                  <a:gd name="T49" fmla="*/ 31 h 31"/>
                  <a:gd name="T50" fmla="*/ 12 w 61"/>
                  <a:gd name="T51" fmla="*/ 30 h 31"/>
                  <a:gd name="T52" fmla="*/ 9 w 61"/>
                  <a:gd name="T53" fmla="*/ 27 h 31"/>
                  <a:gd name="T54" fmla="*/ 5 w 61"/>
                  <a:gd name="T55" fmla="*/ 30 h 31"/>
                  <a:gd name="T56" fmla="*/ 5 w 61"/>
                  <a:gd name="T57" fmla="*/ 31 h 31"/>
                  <a:gd name="T58" fmla="*/ 0 w 61"/>
                  <a:gd name="T59" fmla="*/ 31 h 31"/>
                  <a:gd name="T60" fmla="*/ 0 w 61"/>
                  <a:gd name="T61" fmla="*/ 25 h 31"/>
                  <a:gd name="T62" fmla="*/ 31 w 61"/>
                  <a:gd name="T6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1" h="31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47" y="0"/>
                      <a:pt x="61" y="11"/>
                      <a:pt x="61" y="25"/>
                    </a:cubicBezTo>
                    <a:cubicBezTo>
                      <a:pt x="61" y="31"/>
                      <a:pt x="61" y="31"/>
                      <a:pt x="61" y="31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28"/>
                      <a:pt x="55" y="27"/>
                      <a:pt x="53" y="27"/>
                    </a:cubicBezTo>
                    <a:cubicBezTo>
                      <a:pt x="51" y="27"/>
                      <a:pt x="49" y="28"/>
                      <a:pt x="49" y="30"/>
                    </a:cubicBezTo>
                    <a:cubicBezTo>
                      <a:pt x="49" y="31"/>
                      <a:pt x="49" y="31"/>
                      <a:pt x="49" y="31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5" y="28"/>
                      <a:pt x="44" y="27"/>
                      <a:pt x="42" y="27"/>
                    </a:cubicBezTo>
                    <a:cubicBezTo>
                      <a:pt x="40" y="27"/>
                      <a:pt x="38" y="28"/>
                      <a:pt x="38" y="30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28"/>
                      <a:pt x="33" y="27"/>
                      <a:pt x="31" y="27"/>
                    </a:cubicBezTo>
                    <a:cubicBezTo>
                      <a:pt x="29" y="27"/>
                      <a:pt x="27" y="28"/>
                      <a:pt x="27" y="30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3" y="28"/>
                      <a:pt x="22" y="27"/>
                      <a:pt x="20" y="27"/>
                    </a:cubicBezTo>
                    <a:cubicBezTo>
                      <a:pt x="18" y="27"/>
                      <a:pt x="16" y="28"/>
                      <a:pt x="16" y="30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28"/>
                      <a:pt x="11" y="27"/>
                      <a:pt x="9" y="27"/>
                    </a:cubicBezTo>
                    <a:cubicBezTo>
                      <a:pt x="7" y="27"/>
                      <a:pt x="5" y="28"/>
                      <a:pt x="5" y="30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1"/>
                      <a:pt x="14" y="0"/>
                      <a:pt x="31" y="0"/>
                    </a:cubicBezTo>
                    <a:close/>
                  </a:path>
                </a:pathLst>
              </a:custGeom>
              <a:solidFill>
                <a:srgbClr val="2424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287"/>
              <p:cNvSpPr>
                <a:spLocks/>
              </p:cNvSpPr>
              <p:nvPr/>
            </p:nvSpPr>
            <p:spPr bwMode="auto">
              <a:xfrm>
                <a:off x="9675858" y="6215733"/>
                <a:ext cx="538134" cy="89688"/>
              </a:xfrm>
              <a:custGeom>
                <a:avLst/>
                <a:gdLst>
                  <a:gd name="T0" fmla="*/ 61 w 61"/>
                  <a:gd name="T1" fmla="*/ 0 h 10"/>
                  <a:gd name="T2" fmla="*/ 61 w 61"/>
                  <a:gd name="T3" fmla="*/ 10 h 10"/>
                  <a:gd name="T4" fmla="*/ 0 w 61"/>
                  <a:gd name="T5" fmla="*/ 10 h 10"/>
                  <a:gd name="T6" fmla="*/ 0 w 61"/>
                  <a:gd name="T7" fmla="*/ 0 h 10"/>
                  <a:gd name="T8" fmla="*/ 61 w 61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0">
                    <a:moveTo>
                      <a:pt x="61" y="0"/>
                    </a:moveTo>
                    <a:cubicBezTo>
                      <a:pt x="61" y="3"/>
                      <a:pt x="61" y="7"/>
                      <a:pt x="61" y="10"/>
                    </a:cubicBezTo>
                    <a:cubicBezTo>
                      <a:pt x="38" y="10"/>
                      <a:pt x="23" y="10"/>
                      <a:pt x="0" y="10"/>
                    </a:cubicBezTo>
                    <a:cubicBezTo>
                      <a:pt x="0" y="7"/>
                      <a:pt x="0" y="3"/>
                      <a:pt x="0" y="0"/>
                    </a:cubicBez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288"/>
              <p:cNvSpPr>
                <a:spLocks/>
              </p:cNvSpPr>
              <p:nvPr/>
            </p:nvSpPr>
            <p:spPr bwMode="auto">
              <a:xfrm>
                <a:off x="8764019" y="2564640"/>
                <a:ext cx="1786308" cy="1898418"/>
              </a:xfrm>
              <a:custGeom>
                <a:avLst/>
                <a:gdLst>
                  <a:gd name="T0" fmla="*/ 164 w 202"/>
                  <a:gd name="T1" fmla="*/ 78 h 214"/>
                  <a:gd name="T2" fmla="*/ 164 w 202"/>
                  <a:gd name="T3" fmla="*/ 131 h 214"/>
                  <a:gd name="T4" fmla="*/ 164 w 202"/>
                  <a:gd name="T5" fmla="*/ 214 h 214"/>
                  <a:gd name="T6" fmla="*/ 38 w 202"/>
                  <a:gd name="T7" fmla="*/ 214 h 214"/>
                  <a:gd name="T8" fmla="*/ 38 w 202"/>
                  <a:gd name="T9" fmla="*/ 131 h 214"/>
                  <a:gd name="T10" fmla="*/ 38 w 202"/>
                  <a:gd name="T11" fmla="*/ 127 h 214"/>
                  <a:gd name="T12" fmla="*/ 0 w 202"/>
                  <a:gd name="T13" fmla="*/ 127 h 214"/>
                  <a:gd name="T14" fmla="*/ 3 w 202"/>
                  <a:gd name="T15" fmla="*/ 41 h 214"/>
                  <a:gd name="T16" fmla="*/ 24 w 202"/>
                  <a:gd name="T17" fmla="*/ 11 h 214"/>
                  <a:gd name="T18" fmla="*/ 62 w 202"/>
                  <a:gd name="T19" fmla="*/ 0 h 214"/>
                  <a:gd name="T20" fmla="*/ 89 w 202"/>
                  <a:gd name="T21" fmla="*/ 0 h 214"/>
                  <a:gd name="T22" fmla="*/ 113 w 202"/>
                  <a:gd name="T23" fmla="*/ 0 h 214"/>
                  <a:gd name="T24" fmla="*/ 139 w 202"/>
                  <a:gd name="T25" fmla="*/ 0 h 214"/>
                  <a:gd name="T26" fmla="*/ 174 w 202"/>
                  <a:gd name="T27" fmla="*/ 10 h 214"/>
                  <a:gd name="T28" fmla="*/ 199 w 202"/>
                  <a:gd name="T29" fmla="*/ 46 h 214"/>
                  <a:gd name="T30" fmla="*/ 202 w 202"/>
                  <a:gd name="T31" fmla="*/ 115 h 214"/>
                  <a:gd name="T32" fmla="*/ 164 w 202"/>
                  <a:gd name="T33" fmla="*/ 115 h 214"/>
                  <a:gd name="T34" fmla="*/ 164 w 202"/>
                  <a:gd name="T35" fmla="*/ 78 h 214"/>
                  <a:gd name="T36" fmla="*/ 164 w 202"/>
                  <a:gd name="T37" fmla="*/ 78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2" h="214">
                    <a:moveTo>
                      <a:pt x="164" y="78"/>
                    </a:moveTo>
                    <a:cubicBezTo>
                      <a:pt x="164" y="131"/>
                      <a:pt x="164" y="131"/>
                      <a:pt x="164" y="131"/>
                    </a:cubicBezTo>
                    <a:cubicBezTo>
                      <a:pt x="164" y="214"/>
                      <a:pt x="164" y="214"/>
                      <a:pt x="164" y="214"/>
                    </a:cubicBezTo>
                    <a:cubicBezTo>
                      <a:pt x="38" y="214"/>
                      <a:pt x="38" y="214"/>
                      <a:pt x="38" y="214"/>
                    </a:cubicBezTo>
                    <a:cubicBezTo>
                      <a:pt x="38" y="131"/>
                      <a:pt x="38" y="131"/>
                      <a:pt x="38" y="131"/>
                    </a:cubicBezTo>
                    <a:cubicBezTo>
                      <a:pt x="38" y="127"/>
                      <a:pt x="38" y="127"/>
                      <a:pt x="38" y="127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4" y="22"/>
                      <a:pt x="5" y="18"/>
                      <a:pt x="24" y="11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99" y="19"/>
                      <a:pt x="198" y="19"/>
                      <a:pt x="199" y="46"/>
                    </a:cubicBezTo>
                    <a:cubicBezTo>
                      <a:pt x="202" y="115"/>
                      <a:pt x="202" y="115"/>
                      <a:pt x="202" y="115"/>
                    </a:cubicBezTo>
                    <a:cubicBezTo>
                      <a:pt x="164" y="115"/>
                      <a:pt x="164" y="115"/>
                      <a:pt x="164" y="115"/>
                    </a:cubicBezTo>
                    <a:cubicBezTo>
                      <a:pt x="164" y="78"/>
                      <a:pt x="164" y="78"/>
                      <a:pt x="164" y="78"/>
                    </a:cubicBezTo>
                    <a:cubicBezTo>
                      <a:pt x="164" y="78"/>
                      <a:pt x="164" y="78"/>
                      <a:pt x="164" y="78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289"/>
              <p:cNvSpPr>
                <a:spLocks/>
              </p:cNvSpPr>
              <p:nvPr/>
            </p:nvSpPr>
            <p:spPr bwMode="auto">
              <a:xfrm>
                <a:off x="8764019" y="2564640"/>
                <a:ext cx="885681" cy="1898418"/>
              </a:xfrm>
              <a:custGeom>
                <a:avLst/>
                <a:gdLst>
                  <a:gd name="T0" fmla="*/ 100 w 100"/>
                  <a:gd name="T1" fmla="*/ 214 h 214"/>
                  <a:gd name="T2" fmla="*/ 38 w 100"/>
                  <a:gd name="T3" fmla="*/ 214 h 214"/>
                  <a:gd name="T4" fmla="*/ 38 w 100"/>
                  <a:gd name="T5" fmla="*/ 131 h 214"/>
                  <a:gd name="T6" fmla="*/ 38 w 100"/>
                  <a:gd name="T7" fmla="*/ 127 h 214"/>
                  <a:gd name="T8" fmla="*/ 0 w 100"/>
                  <a:gd name="T9" fmla="*/ 127 h 214"/>
                  <a:gd name="T10" fmla="*/ 3 w 100"/>
                  <a:gd name="T11" fmla="*/ 41 h 214"/>
                  <a:gd name="T12" fmla="*/ 24 w 100"/>
                  <a:gd name="T13" fmla="*/ 11 h 214"/>
                  <a:gd name="T14" fmla="*/ 62 w 100"/>
                  <a:gd name="T15" fmla="*/ 0 h 214"/>
                  <a:gd name="T16" fmla="*/ 89 w 100"/>
                  <a:gd name="T17" fmla="*/ 0 h 214"/>
                  <a:gd name="T18" fmla="*/ 100 w 100"/>
                  <a:gd name="T19" fmla="*/ 0 h 214"/>
                  <a:gd name="T20" fmla="*/ 100 w 100"/>
                  <a:gd name="T21" fmla="*/ 2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0" h="214">
                    <a:moveTo>
                      <a:pt x="100" y="214"/>
                    </a:moveTo>
                    <a:cubicBezTo>
                      <a:pt x="38" y="214"/>
                      <a:pt x="38" y="214"/>
                      <a:pt x="38" y="214"/>
                    </a:cubicBezTo>
                    <a:cubicBezTo>
                      <a:pt x="38" y="131"/>
                      <a:pt x="38" y="131"/>
                      <a:pt x="38" y="131"/>
                    </a:cubicBezTo>
                    <a:cubicBezTo>
                      <a:pt x="38" y="127"/>
                      <a:pt x="38" y="127"/>
                      <a:pt x="38" y="127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4" y="22"/>
                      <a:pt x="5" y="18"/>
                      <a:pt x="24" y="11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100" y="0"/>
                      <a:pt x="100" y="0"/>
                      <a:pt x="100" y="0"/>
                    </a:cubicBezTo>
                    <a:lnTo>
                      <a:pt x="100" y="214"/>
                    </a:ln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290"/>
              <p:cNvSpPr>
                <a:spLocks/>
              </p:cNvSpPr>
              <p:nvPr/>
            </p:nvSpPr>
            <p:spPr bwMode="auto">
              <a:xfrm>
                <a:off x="9313365" y="2299308"/>
                <a:ext cx="672668" cy="896892"/>
              </a:xfrm>
              <a:custGeom>
                <a:avLst/>
                <a:gdLst>
                  <a:gd name="T0" fmla="*/ 180 w 180"/>
                  <a:gd name="T1" fmla="*/ 71 h 240"/>
                  <a:gd name="T2" fmla="*/ 92 w 180"/>
                  <a:gd name="T3" fmla="*/ 240 h 240"/>
                  <a:gd name="T4" fmla="*/ 0 w 180"/>
                  <a:gd name="T5" fmla="*/ 71 h 240"/>
                  <a:gd name="T6" fmla="*/ 33 w 180"/>
                  <a:gd name="T7" fmla="*/ 69 h 240"/>
                  <a:gd name="T8" fmla="*/ 33 w 180"/>
                  <a:gd name="T9" fmla="*/ 0 h 240"/>
                  <a:gd name="T10" fmla="*/ 151 w 180"/>
                  <a:gd name="T11" fmla="*/ 0 h 240"/>
                  <a:gd name="T12" fmla="*/ 151 w 180"/>
                  <a:gd name="T13" fmla="*/ 69 h 240"/>
                  <a:gd name="T14" fmla="*/ 180 w 180"/>
                  <a:gd name="T15" fmla="*/ 7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0" h="240">
                    <a:moveTo>
                      <a:pt x="180" y="71"/>
                    </a:moveTo>
                    <a:lnTo>
                      <a:pt x="92" y="240"/>
                    </a:lnTo>
                    <a:lnTo>
                      <a:pt x="0" y="71"/>
                    </a:lnTo>
                    <a:lnTo>
                      <a:pt x="33" y="69"/>
                    </a:lnTo>
                    <a:lnTo>
                      <a:pt x="33" y="0"/>
                    </a:lnTo>
                    <a:lnTo>
                      <a:pt x="151" y="0"/>
                    </a:lnTo>
                    <a:lnTo>
                      <a:pt x="151" y="69"/>
                    </a:lnTo>
                    <a:lnTo>
                      <a:pt x="180" y="71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291"/>
              <p:cNvSpPr>
                <a:spLocks/>
              </p:cNvSpPr>
              <p:nvPr/>
            </p:nvSpPr>
            <p:spPr bwMode="auto">
              <a:xfrm>
                <a:off x="9418003" y="2299308"/>
                <a:ext cx="459658" cy="373704"/>
              </a:xfrm>
              <a:custGeom>
                <a:avLst/>
                <a:gdLst>
                  <a:gd name="T0" fmla="*/ 0 w 52"/>
                  <a:gd name="T1" fmla="*/ 29 h 42"/>
                  <a:gd name="T2" fmla="*/ 2 w 52"/>
                  <a:gd name="T3" fmla="*/ 29 h 42"/>
                  <a:gd name="T4" fmla="*/ 2 w 52"/>
                  <a:gd name="T5" fmla="*/ 0 h 42"/>
                  <a:gd name="T6" fmla="*/ 52 w 52"/>
                  <a:gd name="T7" fmla="*/ 0 h 42"/>
                  <a:gd name="T8" fmla="*/ 52 w 52"/>
                  <a:gd name="T9" fmla="*/ 29 h 42"/>
                  <a:gd name="T10" fmla="*/ 52 w 52"/>
                  <a:gd name="T11" fmla="*/ 29 h 42"/>
                  <a:gd name="T12" fmla="*/ 26 w 52"/>
                  <a:gd name="T13" fmla="*/ 42 h 42"/>
                  <a:gd name="T14" fmla="*/ 0 w 52"/>
                  <a:gd name="T15" fmla="*/ 2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42">
                    <a:moveTo>
                      <a:pt x="0" y="29"/>
                    </a:moveTo>
                    <a:cubicBezTo>
                      <a:pt x="2" y="29"/>
                      <a:pt x="2" y="29"/>
                      <a:pt x="2" y="29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46" y="37"/>
                      <a:pt x="37" y="42"/>
                      <a:pt x="26" y="42"/>
                    </a:cubicBezTo>
                    <a:cubicBezTo>
                      <a:pt x="16" y="42"/>
                      <a:pt x="6" y="37"/>
                      <a:pt x="0" y="29"/>
                    </a:cubicBezTo>
                    <a:close/>
                  </a:path>
                </a:pathLst>
              </a:custGeom>
              <a:solidFill>
                <a:srgbClr val="E0DA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292"/>
              <p:cNvSpPr>
                <a:spLocks/>
              </p:cNvSpPr>
              <p:nvPr/>
            </p:nvSpPr>
            <p:spPr bwMode="auto">
              <a:xfrm>
                <a:off x="9436687" y="2299308"/>
                <a:ext cx="440971" cy="284016"/>
              </a:xfrm>
              <a:custGeom>
                <a:avLst/>
                <a:gdLst>
                  <a:gd name="T0" fmla="*/ 0 w 50"/>
                  <a:gd name="T1" fmla="*/ 28 h 32"/>
                  <a:gd name="T2" fmla="*/ 0 w 50"/>
                  <a:gd name="T3" fmla="*/ 0 h 32"/>
                  <a:gd name="T4" fmla="*/ 50 w 50"/>
                  <a:gd name="T5" fmla="*/ 0 h 32"/>
                  <a:gd name="T6" fmla="*/ 50 w 50"/>
                  <a:gd name="T7" fmla="*/ 28 h 32"/>
                  <a:gd name="T8" fmla="*/ 25 w 50"/>
                  <a:gd name="T9" fmla="*/ 32 h 32"/>
                  <a:gd name="T10" fmla="*/ 0 w 50"/>
                  <a:gd name="T11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32">
                    <a:moveTo>
                      <a:pt x="0" y="2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42" y="30"/>
                      <a:pt x="33" y="32"/>
                      <a:pt x="25" y="32"/>
                    </a:cubicBezTo>
                    <a:cubicBezTo>
                      <a:pt x="16" y="32"/>
                      <a:pt x="8" y="30"/>
                      <a:pt x="0" y="28"/>
                    </a:cubicBezTo>
                    <a:close/>
                  </a:path>
                </a:pathLst>
              </a:custGeom>
              <a:solidFill>
                <a:srgbClr val="CAC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93"/>
              <p:cNvSpPr>
                <a:spLocks/>
              </p:cNvSpPr>
              <p:nvPr/>
            </p:nvSpPr>
            <p:spPr bwMode="auto">
              <a:xfrm>
                <a:off x="9376894" y="2299308"/>
                <a:ext cx="272805" cy="627824"/>
              </a:xfrm>
              <a:custGeom>
                <a:avLst/>
                <a:gdLst>
                  <a:gd name="T0" fmla="*/ 73 w 73"/>
                  <a:gd name="T1" fmla="*/ 168 h 168"/>
                  <a:gd name="T2" fmla="*/ 0 w 73"/>
                  <a:gd name="T3" fmla="*/ 71 h 168"/>
                  <a:gd name="T4" fmla="*/ 16 w 73"/>
                  <a:gd name="T5" fmla="*/ 69 h 168"/>
                  <a:gd name="T6" fmla="*/ 16 w 73"/>
                  <a:gd name="T7" fmla="*/ 0 h 168"/>
                  <a:gd name="T8" fmla="*/ 73 w 73"/>
                  <a:gd name="T9" fmla="*/ 0 h 168"/>
                  <a:gd name="T10" fmla="*/ 73 w 73"/>
                  <a:gd name="T11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" h="168">
                    <a:moveTo>
                      <a:pt x="73" y="168"/>
                    </a:moveTo>
                    <a:lnTo>
                      <a:pt x="0" y="71"/>
                    </a:lnTo>
                    <a:lnTo>
                      <a:pt x="16" y="69"/>
                    </a:lnTo>
                    <a:lnTo>
                      <a:pt x="16" y="0"/>
                    </a:lnTo>
                    <a:lnTo>
                      <a:pt x="73" y="0"/>
                    </a:lnTo>
                    <a:lnTo>
                      <a:pt x="73" y="168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94"/>
              <p:cNvSpPr>
                <a:spLocks/>
              </p:cNvSpPr>
              <p:nvPr/>
            </p:nvSpPr>
            <p:spPr bwMode="auto">
              <a:xfrm>
                <a:off x="9418003" y="2299308"/>
                <a:ext cx="231697" cy="373704"/>
              </a:xfrm>
              <a:custGeom>
                <a:avLst/>
                <a:gdLst>
                  <a:gd name="T0" fmla="*/ 0 w 26"/>
                  <a:gd name="T1" fmla="*/ 29 h 42"/>
                  <a:gd name="T2" fmla="*/ 2 w 26"/>
                  <a:gd name="T3" fmla="*/ 29 h 42"/>
                  <a:gd name="T4" fmla="*/ 2 w 26"/>
                  <a:gd name="T5" fmla="*/ 0 h 42"/>
                  <a:gd name="T6" fmla="*/ 26 w 26"/>
                  <a:gd name="T7" fmla="*/ 0 h 42"/>
                  <a:gd name="T8" fmla="*/ 26 w 26"/>
                  <a:gd name="T9" fmla="*/ 42 h 42"/>
                  <a:gd name="T10" fmla="*/ 26 w 26"/>
                  <a:gd name="T11" fmla="*/ 42 h 42"/>
                  <a:gd name="T12" fmla="*/ 0 w 26"/>
                  <a:gd name="T13" fmla="*/ 2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42">
                    <a:moveTo>
                      <a:pt x="0" y="29"/>
                    </a:moveTo>
                    <a:cubicBezTo>
                      <a:pt x="2" y="29"/>
                      <a:pt x="2" y="29"/>
                      <a:pt x="2" y="29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16" y="42"/>
                      <a:pt x="6" y="37"/>
                      <a:pt x="0" y="29"/>
                    </a:cubicBezTo>
                    <a:close/>
                  </a:path>
                </a:pathLst>
              </a:custGeom>
              <a:solidFill>
                <a:srgbClr val="EAE5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295"/>
              <p:cNvSpPr>
                <a:spLocks/>
              </p:cNvSpPr>
              <p:nvPr/>
            </p:nvSpPr>
            <p:spPr bwMode="auto">
              <a:xfrm>
                <a:off x="9436687" y="2299308"/>
                <a:ext cx="213013" cy="284016"/>
              </a:xfrm>
              <a:custGeom>
                <a:avLst/>
                <a:gdLst>
                  <a:gd name="T0" fmla="*/ 0 w 24"/>
                  <a:gd name="T1" fmla="*/ 28 h 32"/>
                  <a:gd name="T2" fmla="*/ 0 w 24"/>
                  <a:gd name="T3" fmla="*/ 0 h 32"/>
                  <a:gd name="T4" fmla="*/ 24 w 24"/>
                  <a:gd name="T5" fmla="*/ 0 h 32"/>
                  <a:gd name="T6" fmla="*/ 24 w 24"/>
                  <a:gd name="T7" fmla="*/ 32 h 32"/>
                  <a:gd name="T8" fmla="*/ 0 w 24"/>
                  <a:gd name="T9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2">
                    <a:moveTo>
                      <a:pt x="0" y="2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16" y="32"/>
                      <a:pt x="8" y="30"/>
                      <a:pt x="0" y="28"/>
                    </a:cubicBezTo>
                    <a:close/>
                  </a:path>
                </a:pathLst>
              </a:custGeom>
              <a:solidFill>
                <a:srgbClr val="DAD6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296"/>
              <p:cNvSpPr>
                <a:spLocks/>
              </p:cNvSpPr>
              <p:nvPr/>
            </p:nvSpPr>
            <p:spPr bwMode="auto">
              <a:xfrm>
                <a:off x="8950871" y="1103455"/>
                <a:ext cx="1412603" cy="1401393"/>
              </a:xfrm>
              <a:custGeom>
                <a:avLst/>
                <a:gdLst>
                  <a:gd name="T0" fmla="*/ 80 w 160"/>
                  <a:gd name="T1" fmla="*/ 0 h 158"/>
                  <a:gd name="T2" fmla="*/ 85 w 160"/>
                  <a:gd name="T3" fmla="*/ 1 h 158"/>
                  <a:gd name="T4" fmla="*/ 139 w 160"/>
                  <a:gd name="T5" fmla="*/ 1 h 158"/>
                  <a:gd name="T6" fmla="*/ 143 w 160"/>
                  <a:gd name="T7" fmla="*/ 18 h 158"/>
                  <a:gd name="T8" fmla="*/ 160 w 160"/>
                  <a:gd name="T9" fmla="*/ 35 h 158"/>
                  <a:gd name="T10" fmla="*/ 160 w 160"/>
                  <a:gd name="T11" fmla="*/ 77 h 158"/>
                  <a:gd name="T12" fmla="*/ 159 w 160"/>
                  <a:gd name="T13" fmla="*/ 77 h 158"/>
                  <a:gd name="T14" fmla="*/ 159 w 160"/>
                  <a:gd name="T15" fmla="*/ 79 h 158"/>
                  <a:gd name="T16" fmla="*/ 80 w 160"/>
                  <a:gd name="T17" fmla="*/ 158 h 158"/>
                  <a:gd name="T18" fmla="*/ 0 w 160"/>
                  <a:gd name="T19" fmla="*/ 79 h 158"/>
                  <a:gd name="T20" fmla="*/ 0 w 160"/>
                  <a:gd name="T21" fmla="*/ 73 h 158"/>
                  <a:gd name="T22" fmla="*/ 0 w 160"/>
                  <a:gd name="T23" fmla="*/ 17 h 158"/>
                  <a:gd name="T24" fmla="*/ 12 w 160"/>
                  <a:gd name="T25" fmla="*/ 1 h 158"/>
                  <a:gd name="T26" fmla="*/ 75 w 160"/>
                  <a:gd name="T27" fmla="*/ 1 h 158"/>
                  <a:gd name="T28" fmla="*/ 80 w 160"/>
                  <a:gd name="T29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0" h="158">
                    <a:moveTo>
                      <a:pt x="80" y="0"/>
                    </a:moveTo>
                    <a:cubicBezTo>
                      <a:pt x="81" y="0"/>
                      <a:pt x="83" y="1"/>
                      <a:pt x="85" y="1"/>
                    </a:cubicBezTo>
                    <a:cubicBezTo>
                      <a:pt x="139" y="1"/>
                      <a:pt x="139" y="1"/>
                      <a:pt x="139" y="1"/>
                    </a:cubicBezTo>
                    <a:cubicBezTo>
                      <a:pt x="143" y="18"/>
                      <a:pt x="143" y="18"/>
                      <a:pt x="143" y="18"/>
                    </a:cubicBezTo>
                    <a:cubicBezTo>
                      <a:pt x="160" y="35"/>
                      <a:pt x="160" y="35"/>
                      <a:pt x="160" y="35"/>
                    </a:cubicBezTo>
                    <a:cubicBezTo>
                      <a:pt x="160" y="77"/>
                      <a:pt x="160" y="77"/>
                      <a:pt x="160" y="77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8"/>
                      <a:pt x="159" y="79"/>
                      <a:pt x="159" y="79"/>
                    </a:cubicBezTo>
                    <a:cubicBezTo>
                      <a:pt x="159" y="123"/>
                      <a:pt x="124" y="158"/>
                      <a:pt x="80" y="158"/>
                    </a:cubicBezTo>
                    <a:cubicBezTo>
                      <a:pt x="36" y="158"/>
                      <a:pt x="0" y="123"/>
                      <a:pt x="0" y="79"/>
                    </a:cubicBezTo>
                    <a:cubicBezTo>
                      <a:pt x="0" y="77"/>
                      <a:pt x="0" y="75"/>
                      <a:pt x="0" y="73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75" y="1"/>
                      <a:pt x="75" y="1"/>
                      <a:pt x="75" y="1"/>
                    </a:cubicBezTo>
                    <a:cubicBezTo>
                      <a:pt x="76" y="1"/>
                      <a:pt x="78" y="0"/>
                      <a:pt x="80" y="0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297"/>
              <p:cNvSpPr>
                <a:spLocks/>
              </p:cNvSpPr>
              <p:nvPr/>
            </p:nvSpPr>
            <p:spPr bwMode="auto">
              <a:xfrm>
                <a:off x="8950871" y="1110929"/>
                <a:ext cx="609140" cy="1382707"/>
              </a:xfrm>
              <a:custGeom>
                <a:avLst/>
                <a:gdLst>
                  <a:gd name="T0" fmla="*/ 69 w 69"/>
                  <a:gd name="T1" fmla="*/ 156 h 156"/>
                  <a:gd name="T2" fmla="*/ 0 w 69"/>
                  <a:gd name="T3" fmla="*/ 78 h 156"/>
                  <a:gd name="T4" fmla="*/ 0 w 69"/>
                  <a:gd name="T5" fmla="*/ 72 h 156"/>
                  <a:gd name="T6" fmla="*/ 0 w 69"/>
                  <a:gd name="T7" fmla="*/ 16 h 156"/>
                  <a:gd name="T8" fmla="*/ 12 w 69"/>
                  <a:gd name="T9" fmla="*/ 0 h 156"/>
                  <a:gd name="T10" fmla="*/ 69 w 69"/>
                  <a:gd name="T11" fmla="*/ 0 h 156"/>
                  <a:gd name="T12" fmla="*/ 69 w 69"/>
                  <a:gd name="T13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156">
                    <a:moveTo>
                      <a:pt x="69" y="156"/>
                    </a:moveTo>
                    <a:cubicBezTo>
                      <a:pt x="30" y="151"/>
                      <a:pt x="0" y="118"/>
                      <a:pt x="0" y="78"/>
                    </a:cubicBezTo>
                    <a:cubicBezTo>
                      <a:pt x="0" y="76"/>
                      <a:pt x="0" y="74"/>
                      <a:pt x="0" y="7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9" y="0"/>
                      <a:pt x="69" y="0"/>
                      <a:pt x="69" y="0"/>
                    </a:cubicBez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98"/>
              <p:cNvSpPr>
                <a:spLocks/>
              </p:cNvSpPr>
              <p:nvPr/>
            </p:nvSpPr>
            <p:spPr bwMode="auto">
              <a:xfrm>
                <a:off x="8879868" y="980132"/>
                <a:ext cx="1483608" cy="594192"/>
              </a:xfrm>
              <a:custGeom>
                <a:avLst/>
                <a:gdLst>
                  <a:gd name="T0" fmla="*/ 168 w 168"/>
                  <a:gd name="T1" fmla="*/ 43 h 67"/>
                  <a:gd name="T2" fmla="*/ 168 w 168"/>
                  <a:gd name="T3" fmla="*/ 67 h 67"/>
                  <a:gd name="T4" fmla="*/ 143 w 168"/>
                  <a:gd name="T5" fmla="*/ 67 h 67"/>
                  <a:gd name="T6" fmla="*/ 136 w 168"/>
                  <a:gd name="T7" fmla="*/ 67 h 67"/>
                  <a:gd name="T8" fmla="*/ 136 w 168"/>
                  <a:gd name="T9" fmla="*/ 43 h 67"/>
                  <a:gd name="T10" fmla="*/ 135 w 168"/>
                  <a:gd name="T11" fmla="*/ 43 h 67"/>
                  <a:gd name="T12" fmla="*/ 119 w 168"/>
                  <a:gd name="T13" fmla="*/ 66 h 67"/>
                  <a:gd name="T14" fmla="*/ 110 w 168"/>
                  <a:gd name="T15" fmla="*/ 67 h 67"/>
                  <a:gd name="T16" fmla="*/ 109 w 168"/>
                  <a:gd name="T17" fmla="*/ 67 h 67"/>
                  <a:gd name="T18" fmla="*/ 107 w 168"/>
                  <a:gd name="T19" fmla="*/ 67 h 67"/>
                  <a:gd name="T20" fmla="*/ 107 w 168"/>
                  <a:gd name="T21" fmla="*/ 67 h 67"/>
                  <a:gd name="T22" fmla="*/ 88 w 168"/>
                  <a:gd name="T23" fmla="*/ 67 h 67"/>
                  <a:gd name="T24" fmla="*/ 88 w 168"/>
                  <a:gd name="T25" fmla="*/ 67 h 67"/>
                  <a:gd name="T26" fmla="*/ 88 w 168"/>
                  <a:gd name="T27" fmla="*/ 67 h 67"/>
                  <a:gd name="T28" fmla="*/ 24 w 168"/>
                  <a:gd name="T29" fmla="*/ 67 h 67"/>
                  <a:gd name="T30" fmla="*/ 0 w 168"/>
                  <a:gd name="T31" fmla="*/ 43 h 67"/>
                  <a:gd name="T32" fmla="*/ 0 w 168"/>
                  <a:gd name="T33" fmla="*/ 0 h 67"/>
                  <a:gd name="T34" fmla="*/ 41 w 168"/>
                  <a:gd name="T35" fmla="*/ 0 h 67"/>
                  <a:gd name="T36" fmla="*/ 90 w 168"/>
                  <a:gd name="T37" fmla="*/ 0 h 67"/>
                  <a:gd name="T38" fmla="*/ 90 w 168"/>
                  <a:gd name="T39" fmla="*/ 0 h 67"/>
                  <a:gd name="T40" fmla="*/ 116 w 168"/>
                  <a:gd name="T41" fmla="*/ 0 h 67"/>
                  <a:gd name="T42" fmla="*/ 116 w 168"/>
                  <a:gd name="T43" fmla="*/ 0 h 67"/>
                  <a:gd name="T44" fmla="*/ 124 w 168"/>
                  <a:gd name="T45" fmla="*/ 0 h 67"/>
                  <a:gd name="T46" fmla="*/ 168 w 168"/>
                  <a:gd name="T47" fmla="*/ 41 h 67"/>
                  <a:gd name="T48" fmla="*/ 168 w 168"/>
                  <a:gd name="T49" fmla="*/ 4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8" h="67">
                    <a:moveTo>
                      <a:pt x="168" y="43"/>
                    </a:moveTo>
                    <a:cubicBezTo>
                      <a:pt x="168" y="67"/>
                      <a:pt x="168" y="67"/>
                      <a:pt x="168" y="67"/>
                    </a:cubicBezTo>
                    <a:cubicBezTo>
                      <a:pt x="143" y="67"/>
                      <a:pt x="143" y="67"/>
                      <a:pt x="143" y="67"/>
                    </a:cubicBezTo>
                    <a:cubicBezTo>
                      <a:pt x="136" y="67"/>
                      <a:pt x="136" y="67"/>
                      <a:pt x="136" y="67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5" y="43"/>
                      <a:pt x="135" y="43"/>
                      <a:pt x="135" y="43"/>
                    </a:cubicBezTo>
                    <a:cubicBezTo>
                      <a:pt x="134" y="54"/>
                      <a:pt x="128" y="63"/>
                      <a:pt x="119" y="66"/>
                    </a:cubicBezTo>
                    <a:cubicBezTo>
                      <a:pt x="116" y="67"/>
                      <a:pt x="113" y="67"/>
                      <a:pt x="110" y="67"/>
                    </a:cubicBezTo>
                    <a:cubicBezTo>
                      <a:pt x="110" y="67"/>
                      <a:pt x="109" y="67"/>
                      <a:pt x="109" y="67"/>
                    </a:cubicBezTo>
                    <a:cubicBezTo>
                      <a:pt x="107" y="67"/>
                      <a:pt x="107" y="67"/>
                      <a:pt x="107" y="67"/>
                    </a:cubicBezTo>
                    <a:cubicBezTo>
                      <a:pt x="107" y="67"/>
                      <a:pt x="107" y="67"/>
                      <a:pt x="107" y="67"/>
                    </a:cubicBezTo>
                    <a:cubicBezTo>
                      <a:pt x="88" y="67"/>
                      <a:pt x="88" y="67"/>
                      <a:pt x="88" y="67"/>
                    </a:cubicBezTo>
                    <a:cubicBezTo>
                      <a:pt x="88" y="67"/>
                      <a:pt x="88" y="67"/>
                      <a:pt x="88" y="67"/>
                    </a:cubicBezTo>
                    <a:cubicBezTo>
                      <a:pt x="88" y="67"/>
                      <a:pt x="88" y="67"/>
                      <a:pt x="88" y="67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11" y="67"/>
                      <a:pt x="0" y="56"/>
                      <a:pt x="0" y="4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48" y="0"/>
                      <a:pt x="167" y="18"/>
                      <a:pt x="168" y="41"/>
                    </a:cubicBezTo>
                    <a:cubicBezTo>
                      <a:pt x="168" y="43"/>
                      <a:pt x="168" y="43"/>
                      <a:pt x="168" y="43"/>
                    </a:cubicBezTo>
                    <a:close/>
                  </a:path>
                </a:pathLst>
              </a:custGeom>
              <a:solidFill>
                <a:srgbClr val="75524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299"/>
              <p:cNvSpPr>
                <a:spLocks/>
              </p:cNvSpPr>
              <p:nvPr/>
            </p:nvSpPr>
            <p:spPr bwMode="auto">
              <a:xfrm>
                <a:off x="8879868" y="980132"/>
                <a:ext cx="691355" cy="594192"/>
              </a:xfrm>
              <a:custGeom>
                <a:avLst/>
                <a:gdLst>
                  <a:gd name="T0" fmla="*/ 78 w 78"/>
                  <a:gd name="T1" fmla="*/ 67 h 67"/>
                  <a:gd name="T2" fmla="*/ 24 w 78"/>
                  <a:gd name="T3" fmla="*/ 67 h 67"/>
                  <a:gd name="T4" fmla="*/ 0 w 78"/>
                  <a:gd name="T5" fmla="*/ 43 h 67"/>
                  <a:gd name="T6" fmla="*/ 0 w 78"/>
                  <a:gd name="T7" fmla="*/ 0 h 67"/>
                  <a:gd name="T8" fmla="*/ 41 w 78"/>
                  <a:gd name="T9" fmla="*/ 0 h 67"/>
                  <a:gd name="T10" fmla="*/ 78 w 78"/>
                  <a:gd name="T11" fmla="*/ 0 h 67"/>
                  <a:gd name="T12" fmla="*/ 78 w 78"/>
                  <a:gd name="T13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67">
                    <a:moveTo>
                      <a:pt x="78" y="67"/>
                    </a:moveTo>
                    <a:cubicBezTo>
                      <a:pt x="24" y="67"/>
                      <a:pt x="24" y="67"/>
                      <a:pt x="24" y="67"/>
                    </a:cubicBezTo>
                    <a:cubicBezTo>
                      <a:pt x="11" y="67"/>
                      <a:pt x="0" y="56"/>
                      <a:pt x="0" y="4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78" y="0"/>
                      <a:pt x="78" y="0"/>
                      <a:pt x="78" y="0"/>
                    </a:cubicBezTo>
                    <a:lnTo>
                      <a:pt x="78" y="67"/>
                    </a:lnTo>
                    <a:close/>
                  </a:path>
                </a:pathLst>
              </a:custGeom>
              <a:solidFill>
                <a:srgbClr val="8A62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300"/>
              <p:cNvSpPr>
                <a:spLocks/>
              </p:cNvSpPr>
              <p:nvPr/>
            </p:nvSpPr>
            <p:spPr bwMode="auto">
              <a:xfrm>
                <a:off x="10071984" y="995806"/>
                <a:ext cx="284015" cy="866996"/>
              </a:xfrm>
              <a:custGeom>
                <a:avLst/>
                <a:gdLst>
                  <a:gd name="T0" fmla="*/ 2 w 32"/>
                  <a:gd name="T1" fmla="*/ 0 h 98"/>
                  <a:gd name="T2" fmla="*/ 1 w 32"/>
                  <a:gd name="T3" fmla="*/ 16 h 98"/>
                  <a:gd name="T4" fmla="*/ 1 w 32"/>
                  <a:gd name="T5" fmla="*/ 80 h 98"/>
                  <a:gd name="T6" fmla="*/ 17 w 32"/>
                  <a:gd name="T7" fmla="*/ 98 h 98"/>
                  <a:gd name="T8" fmla="*/ 17 w 32"/>
                  <a:gd name="T9" fmla="*/ 98 h 98"/>
                  <a:gd name="T10" fmla="*/ 18 w 32"/>
                  <a:gd name="T11" fmla="*/ 98 h 98"/>
                  <a:gd name="T12" fmla="*/ 32 w 32"/>
                  <a:gd name="T13" fmla="*/ 98 h 98"/>
                  <a:gd name="T14" fmla="*/ 32 w 32"/>
                  <a:gd name="T15" fmla="*/ 82 h 98"/>
                  <a:gd name="T16" fmla="*/ 32 w 32"/>
                  <a:gd name="T17" fmla="*/ 80 h 98"/>
                  <a:gd name="T18" fmla="*/ 32 w 32"/>
                  <a:gd name="T19" fmla="*/ 36 h 98"/>
                  <a:gd name="T20" fmla="*/ 2 w 32"/>
                  <a:gd name="T21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98">
                    <a:moveTo>
                      <a:pt x="2" y="0"/>
                    </a:moveTo>
                    <a:cubicBezTo>
                      <a:pt x="0" y="3"/>
                      <a:pt x="1" y="9"/>
                      <a:pt x="1" y="16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90"/>
                      <a:pt x="8" y="98"/>
                      <a:pt x="17" y="98"/>
                    </a:cubicBezTo>
                    <a:cubicBezTo>
                      <a:pt x="17" y="98"/>
                      <a:pt x="17" y="98"/>
                      <a:pt x="17" y="98"/>
                    </a:cubicBezTo>
                    <a:cubicBezTo>
                      <a:pt x="17" y="98"/>
                      <a:pt x="18" y="98"/>
                      <a:pt x="18" y="98"/>
                    </a:cubicBezTo>
                    <a:cubicBezTo>
                      <a:pt x="32" y="98"/>
                      <a:pt x="32" y="98"/>
                      <a:pt x="32" y="98"/>
                    </a:cubicBezTo>
                    <a:cubicBezTo>
                      <a:pt x="32" y="82"/>
                      <a:pt x="32" y="82"/>
                      <a:pt x="32" y="82"/>
                    </a:cubicBezTo>
                    <a:cubicBezTo>
                      <a:pt x="32" y="81"/>
                      <a:pt x="32" y="81"/>
                      <a:pt x="32" y="80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0" y="19"/>
                      <a:pt x="18" y="5"/>
                      <a:pt x="2" y="0"/>
                    </a:cubicBezTo>
                    <a:close/>
                  </a:path>
                </a:pathLst>
              </a:custGeom>
              <a:solidFill>
                <a:srgbClr val="75524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02"/>
              <p:cNvSpPr>
                <a:spLocks/>
              </p:cNvSpPr>
              <p:nvPr/>
            </p:nvSpPr>
            <p:spPr bwMode="auto">
              <a:xfrm>
                <a:off x="8704226" y="3532534"/>
                <a:ext cx="467132" cy="396126"/>
              </a:xfrm>
              <a:custGeom>
                <a:avLst/>
                <a:gdLst>
                  <a:gd name="T0" fmla="*/ 53 w 53"/>
                  <a:gd name="T1" fmla="*/ 25 h 45"/>
                  <a:gd name="T2" fmla="*/ 39 w 53"/>
                  <a:gd name="T3" fmla="*/ 40 h 45"/>
                  <a:gd name="T4" fmla="*/ 28 w 53"/>
                  <a:gd name="T5" fmla="*/ 44 h 45"/>
                  <a:gd name="T6" fmla="*/ 16 w 53"/>
                  <a:gd name="T7" fmla="*/ 41 h 45"/>
                  <a:gd name="T8" fmla="*/ 0 w 53"/>
                  <a:gd name="T9" fmla="*/ 26 h 45"/>
                  <a:gd name="T10" fmla="*/ 25 w 53"/>
                  <a:gd name="T11" fmla="*/ 0 h 45"/>
                  <a:gd name="T12" fmla="*/ 53 w 53"/>
                  <a:gd name="T13" fmla="*/ 2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45">
                    <a:moveTo>
                      <a:pt x="53" y="25"/>
                    </a:moveTo>
                    <a:cubicBezTo>
                      <a:pt x="39" y="40"/>
                      <a:pt x="39" y="40"/>
                      <a:pt x="39" y="40"/>
                    </a:cubicBezTo>
                    <a:cubicBezTo>
                      <a:pt x="36" y="43"/>
                      <a:pt x="32" y="44"/>
                      <a:pt x="28" y="44"/>
                    </a:cubicBezTo>
                    <a:cubicBezTo>
                      <a:pt x="23" y="45"/>
                      <a:pt x="20" y="44"/>
                      <a:pt x="16" y="41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5" y="0"/>
                      <a:pt x="25" y="0"/>
                      <a:pt x="25" y="0"/>
                    </a:cubicBezTo>
                    <a:lnTo>
                      <a:pt x="53" y="25"/>
                    </a:ln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05"/>
              <p:cNvSpPr>
                <a:spLocks/>
              </p:cNvSpPr>
              <p:nvPr/>
            </p:nvSpPr>
            <p:spPr bwMode="auto">
              <a:xfrm>
                <a:off x="10213992" y="3353157"/>
                <a:ext cx="336334" cy="1020215"/>
              </a:xfrm>
              <a:custGeom>
                <a:avLst/>
                <a:gdLst>
                  <a:gd name="T0" fmla="*/ 38 w 38"/>
                  <a:gd name="T1" fmla="*/ 20 h 115"/>
                  <a:gd name="T2" fmla="*/ 38 w 38"/>
                  <a:gd name="T3" fmla="*/ 96 h 115"/>
                  <a:gd name="T4" fmla="*/ 19 w 38"/>
                  <a:gd name="T5" fmla="*/ 115 h 115"/>
                  <a:gd name="T6" fmla="*/ 19 w 38"/>
                  <a:gd name="T7" fmla="*/ 115 h 115"/>
                  <a:gd name="T8" fmla="*/ 0 w 38"/>
                  <a:gd name="T9" fmla="*/ 96 h 115"/>
                  <a:gd name="T10" fmla="*/ 0 w 38"/>
                  <a:gd name="T11" fmla="*/ 0 h 115"/>
                  <a:gd name="T12" fmla="*/ 6 w 38"/>
                  <a:gd name="T13" fmla="*/ 0 h 115"/>
                  <a:gd name="T14" fmla="*/ 38 w 38"/>
                  <a:gd name="T15" fmla="*/ 2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115">
                    <a:moveTo>
                      <a:pt x="38" y="20"/>
                    </a:moveTo>
                    <a:cubicBezTo>
                      <a:pt x="38" y="96"/>
                      <a:pt x="38" y="96"/>
                      <a:pt x="38" y="96"/>
                    </a:cubicBezTo>
                    <a:cubicBezTo>
                      <a:pt x="38" y="106"/>
                      <a:pt x="30" y="115"/>
                      <a:pt x="19" y="115"/>
                    </a:cubicBezTo>
                    <a:cubicBezTo>
                      <a:pt x="19" y="115"/>
                      <a:pt x="19" y="115"/>
                      <a:pt x="19" y="115"/>
                    </a:cubicBezTo>
                    <a:cubicBezTo>
                      <a:pt x="9" y="115"/>
                      <a:pt x="0" y="106"/>
                      <a:pt x="0" y="9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306"/>
              <p:cNvSpPr>
                <a:spLocks/>
              </p:cNvSpPr>
              <p:nvPr/>
            </p:nvSpPr>
            <p:spPr bwMode="auto">
              <a:xfrm>
                <a:off x="9552536" y="2673013"/>
                <a:ext cx="201800" cy="213014"/>
              </a:xfrm>
              <a:custGeom>
                <a:avLst/>
                <a:gdLst>
                  <a:gd name="T0" fmla="*/ 0 w 54"/>
                  <a:gd name="T1" fmla="*/ 14 h 57"/>
                  <a:gd name="T2" fmla="*/ 28 w 54"/>
                  <a:gd name="T3" fmla="*/ 57 h 57"/>
                  <a:gd name="T4" fmla="*/ 54 w 54"/>
                  <a:gd name="T5" fmla="*/ 14 h 57"/>
                  <a:gd name="T6" fmla="*/ 28 w 54"/>
                  <a:gd name="T7" fmla="*/ 0 h 57"/>
                  <a:gd name="T8" fmla="*/ 0 w 54"/>
                  <a:gd name="T9" fmla="*/ 1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7">
                    <a:moveTo>
                      <a:pt x="0" y="14"/>
                    </a:moveTo>
                    <a:lnTo>
                      <a:pt x="28" y="57"/>
                    </a:lnTo>
                    <a:lnTo>
                      <a:pt x="54" y="14"/>
                    </a:lnTo>
                    <a:lnTo>
                      <a:pt x="28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307"/>
              <p:cNvSpPr>
                <a:spLocks/>
              </p:cNvSpPr>
              <p:nvPr/>
            </p:nvSpPr>
            <p:spPr bwMode="auto">
              <a:xfrm>
                <a:off x="9552536" y="2673013"/>
                <a:ext cx="89689" cy="194325"/>
              </a:xfrm>
              <a:custGeom>
                <a:avLst/>
                <a:gdLst>
                  <a:gd name="T0" fmla="*/ 0 w 24"/>
                  <a:gd name="T1" fmla="*/ 14 h 52"/>
                  <a:gd name="T2" fmla="*/ 24 w 24"/>
                  <a:gd name="T3" fmla="*/ 52 h 52"/>
                  <a:gd name="T4" fmla="*/ 24 w 24"/>
                  <a:gd name="T5" fmla="*/ 0 h 52"/>
                  <a:gd name="T6" fmla="*/ 0 w 24"/>
                  <a:gd name="T7" fmla="*/ 1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52">
                    <a:moveTo>
                      <a:pt x="0" y="14"/>
                    </a:moveTo>
                    <a:lnTo>
                      <a:pt x="24" y="52"/>
                    </a:lnTo>
                    <a:lnTo>
                      <a:pt x="24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308"/>
              <p:cNvSpPr>
                <a:spLocks/>
              </p:cNvSpPr>
              <p:nvPr/>
            </p:nvSpPr>
            <p:spPr bwMode="auto">
              <a:xfrm>
                <a:off x="9313365" y="2557166"/>
                <a:ext cx="336334" cy="239172"/>
              </a:xfrm>
              <a:custGeom>
                <a:avLst/>
                <a:gdLst>
                  <a:gd name="T0" fmla="*/ 33 w 90"/>
                  <a:gd name="T1" fmla="*/ 0 h 64"/>
                  <a:gd name="T2" fmla="*/ 0 w 90"/>
                  <a:gd name="T3" fmla="*/ 0 h 64"/>
                  <a:gd name="T4" fmla="*/ 35 w 90"/>
                  <a:gd name="T5" fmla="*/ 64 h 64"/>
                  <a:gd name="T6" fmla="*/ 90 w 90"/>
                  <a:gd name="T7" fmla="*/ 31 h 64"/>
                  <a:gd name="T8" fmla="*/ 33 w 90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64">
                    <a:moveTo>
                      <a:pt x="33" y="0"/>
                    </a:moveTo>
                    <a:lnTo>
                      <a:pt x="0" y="0"/>
                    </a:lnTo>
                    <a:lnTo>
                      <a:pt x="35" y="64"/>
                    </a:lnTo>
                    <a:lnTo>
                      <a:pt x="90" y="31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309"/>
              <p:cNvSpPr>
                <a:spLocks/>
              </p:cNvSpPr>
              <p:nvPr/>
            </p:nvSpPr>
            <p:spPr bwMode="auto">
              <a:xfrm>
                <a:off x="9657174" y="2557166"/>
                <a:ext cx="336334" cy="239172"/>
              </a:xfrm>
              <a:custGeom>
                <a:avLst/>
                <a:gdLst>
                  <a:gd name="T0" fmla="*/ 57 w 90"/>
                  <a:gd name="T1" fmla="*/ 0 h 64"/>
                  <a:gd name="T2" fmla="*/ 90 w 90"/>
                  <a:gd name="T3" fmla="*/ 0 h 64"/>
                  <a:gd name="T4" fmla="*/ 55 w 90"/>
                  <a:gd name="T5" fmla="*/ 64 h 64"/>
                  <a:gd name="T6" fmla="*/ 0 w 90"/>
                  <a:gd name="T7" fmla="*/ 31 h 64"/>
                  <a:gd name="T8" fmla="*/ 57 w 90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64">
                    <a:moveTo>
                      <a:pt x="57" y="0"/>
                    </a:moveTo>
                    <a:lnTo>
                      <a:pt x="90" y="0"/>
                    </a:lnTo>
                    <a:lnTo>
                      <a:pt x="55" y="64"/>
                    </a:lnTo>
                    <a:lnTo>
                      <a:pt x="0" y="3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310"/>
              <p:cNvSpPr>
                <a:spLocks/>
              </p:cNvSpPr>
              <p:nvPr/>
            </p:nvSpPr>
            <p:spPr bwMode="auto">
              <a:xfrm>
                <a:off x="9571220" y="2785126"/>
                <a:ext cx="168168" cy="411075"/>
              </a:xfrm>
              <a:custGeom>
                <a:avLst/>
                <a:gdLst>
                  <a:gd name="T0" fmla="*/ 0 w 45"/>
                  <a:gd name="T1" fmla="*/ 67 h 110"/>
                  <a:gd name="T2" fmla="*/ 23 w 45"/>
                  <a:gd name="T3" fmla="*/ 0 h 110"/>
                  <a:gd name="T4" fmla="*/ 45 w 45"/>
                  <a:gd name="T5" fmla="*/ 69 h 110"/>
                  <a:gd name="T6" fmla="*/ 23 w 45"/>
                  <a:gd name="T7" fmla="*/ 110 h 110"/>
                  <a:gd name="T8" fmla="*/ 0 w 45"/>
                  <a:gd name="T9" fmla="*/ 67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10">
                    <a:moveTo>
                      <a:pt x="0" y="67"/>
                    </a:moveTo>
                    <a:lnTo>
                      <a:pt x="23" y="0"/>
                    </a:lnTo>
                    <a:lnTo>
                      <a:pt x="45" y="69"/>
                    </a:lnTo>
                    <a:lnTo>
                      <a:pt x="23" y="11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311"/>
              <p:cNvSpPr>
                <a:spLocks/>
              </p:cNvSpPr>
              <p:nvPr/>
            </p:nvSpPr>
            <p:spPr bwMode="auto">
              <a:xfrm>
                <a:off x="9571220" y="2815022"/>
                <a:ext cx="78479" cy="362494"/>
              </a:xfrm>
              <a:custGeom>
                <a:avLst/>
                <a:gdLst>
                  <a:gd name="T0" fmla="*/ 0 w 21"/>
                  <a:gd name="T1" fmla="*/ 59 h 97"/>
                  <a:gd name="T2" fmla="*/ 21 w 21"/>
                  <a:gd name="T3" fmla="*/ 0 h 97"/>
                  <a:gd name="T4" fmla="*/ 21 w 21"/>
                  <a:gd name="T5" fmla="*/ 97 h 97"/>
                  <a:gd name="T6" fmla="*/ 0 w 21"/>
                  <a:gd name="T7" fmla="*/ 5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97">
                    <a:moveTo>
                      <a:pt x="0" y="59"/>
                    </a:moveTo>
                    <a:lnTo>
                      <a:pt x="21" y="0"/>
                    </a:lnTo>
                    <a:lnTo>
                      <a:pt x="21" y="97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312"/>
              <p:cNvSpPr>
                <a:spLocks/>
              </p:cNvSpPr>
              <p:nvPr/>
            </p:nvSpPr>
            <p:spPr bwMode="auto">
              <a:xfrm>
                <a:off x="9190042" y="2564640"/>
                <a:ext cx="467132" cy="949210"/>
              </a:xfrm>
              <a:custGeom>
                <a:avLst/>
                <a:gdLst>
                  <a:gd name="T0" fmla="*/ 33 w 125"/>
                  <a:gd name="T1" fmla="*/ 0 h 254"/>
                  <a:gd name="T2" fmla="*/ 0 w 125"/>
                  <a:gd name="T3" fmla="*/ 83 h 254"/>
                  <a:gd name="T4" fmla="*/ 54 w 125"/>
                  <a:gd name="T5" fmla="*/ 81 h 254"/>
                  <a:gd name="T6" fmla="*/ 12 w 125"/>
                  <a:gd name="T7" fmla="*/ 128 h 254"/>
                  <a:gd name="T8" fmla="*/ 123 w 125"/>
                  <a:gd name="T9" fmla="*/ 254 h 254"/>
                  <a:gd name="T10" fmla="*/ 125 w 125"/>
                  <a:gd name="T11" fmla="*/ 169 h 254"/>
                  <a:gd name="T12" fmla="*/ 33 w 125"/>
                  <a:gd name="T13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54">
                    <a:moveTo>
                      <a:pt x="33" y="0"/>
                    </a:moveTo>
                    <a:lnTo>
                      <a:pt x="0" y="83"/>
                    </a:lnTo>
                    <a:lnTo>
                      <a:pt x="54" y="81"/>
                    </a:lnTo>
                    <a:lnTo>
                      <a:pt x="12" y="128"/>
                    </a:lnTo>
                    <a:lnTo>
                      <a:pt x="123" y="254"/>
                    </a:lnTo>
                    <a:lnTo>
                      <a:pt x="125" y="169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5E5E5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313"/>
              <p:cNvSpPr>
                <a:spLocks/>
              </p:cNvSpPr>
              <p:nvPr/>
            </p:nvSpPr>
            <p:spPr bwMode="auto">
              <a:xfrm>
                <a:off x="9649700" y="2564640"/>
                <a:ext cx="467132" cy="949210"/>
              </a:xfrm>
              <a:custGeom>
                <a:avLst/>
                <a:gdLst>
                  <a:gd name="T0" fmla="*/ 92 w 125"/>
                  <a:gd name="T1" fmla="*/ 0 h 254"/>
                  <a:gd name="T2" fmla="*/ 125 w 125"/>
                  <a:gd name="T3" fmla="*/ 83 h 254"/>
                  <a:gd name="T4" fmla="*/ 71 w 125"/>
                  <a:gd name="T5" fmla="*/ 81 h 254"/>
                  <a:gd name="T6" fmla="*/ 113 w 125"/>
                  <a:gd name="T7" fmla="*/ 128 h 254"/>
                  <a:gd name="T8" fmla="*/ 0 w 125"/>
                  <a:gd name="T9" fmla="*/ 254 h 254"/>
                  <a:gd name="T10" fmla="*/ 0 w 125"/>
                  <a:gd name="T11" fmla="*/ 169 h 254"/>
                  <a:gd name="T12" fmla="*/ 92 w 125"/>
                  <a:gd name="T13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54">
                    <a:moveTo>
                      <a:pt x="92" y="0"/>
                    </a:moveTo>
                    <a:lnTo>
                      <a:pt x="125" y="83"/>
                    </a:lnTo>
                    <a:lnTo>
                      <a:pt x="71" y="81"/>
                    </a:lnTo>
                    <a:lnTo>
                      <a:pt x="113" y="128"/>
                    </a:lnTo>
                    <a:lnTo>
                      <a:pt x="0" y="254"/>
                    </a:lnTo>
                    <a:lnTo>
                      <a:pt x="0" y="169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314"/>
              <p:cNvSpPr>
                <a:spLocks/>
              </p:cNvSpPr>
              <p:nvPr/>
            </p:nvSpPr>
            <p:spPr bwMode="auto">
              <a:xfrm>
                <a:off x="8199726" y="3061667"/>
                <a:ext cx="369969" cy="373704"/>
              </a:xfrm>
              <a:custGeom>
                <a:avLst/>
                <a:gdLst>
                  <a:gd name="T0" fmla="*/ 42 w 42"/>
                  <a:gd name="T1" fmla="*/ 14 h 42"/>
                  <a:gd name="T2" fmla="*/ 34 w 42"/>
                  <a:gd name="T3" fmla="*/ 7 h 42"/>
                  <a:gd name="T4" fmla="*/ 7 w 42"/>
                  <a:gd name="T5" fmla="*/ 8 h 42"/>
                  <a:gd name="T6" fmla="*/ 7 w 42"/>
                  <a:gd name="T7" fmla="*/ 8 h 42"/>
                  <a:gd name="T8" fmla="*/ 8 w 42"/>
                  <a:gd name="T9" fmla="*/ 35 h 42"/>
                  <a:gd name="T10" fmla="*/ 17 w 42"/>
                  <a:gd name="T11" fmla="*/ 42 h 42"/>
                  <a:gd name="T12" fmla="*/ 42 w 42"/>
                  <a:gd name="T13" fmla="*/ 1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42">
                    <a:moveTo>
                      <a:pt x="42" y="14"/>
                    </a:moveTo>
                    <a:cubicBezTo>
                      <a:pt x="34" y="7"/>
                      <a:pt x="34" y="7"/>
                      <a:pt x="34" y="7"/>
                    </a:cubicBezTo>
                    <a:cubicBezTo>
                      <a:pt x="27" y="0"/>
                      <a:pt x="14" y="0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0" y="16"/>
                      <a:pt x="1" y="28"/>
                      <a:pt x="8" y="35"/>
                    </a:cubicBezTo>
                    <a:cubicBezTo>
                      <a:pt x="17" y="42"/>
                      <a:pt x="17" y="42"/>
                      <a:pt x="17" y="42"/>
                    </a:cubicBezTo>
                    <a:lnTo>
                      <a:pt x="42" y="14"/>
                    </a:ln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315"/>
              <p:cNvSpPr>
                <a:spLocks/>
              </p:cNvSpPr>
              <p:nvPr/>
            </p:nvSpPr>
            <p:spPr bwMode="auto">
              <a:xfrm>
                <a:off x="8233358" y="2919658"/>
                <a:ext cx="257857" cy="239172"/>
              </a:xfrm>
              <a:custGeom>
                <a:avLst/>
                <a:gdLst>
                  <a:gd name="T0" fmla="*/ 2 w 29"/>
                  <a:gd name="T1" fmla="*/ 8 h 27"/>
                  <a:gd name="T2" fmla="*/ 1 w 29"/>
                  <a:gd name="T3" fmla="*/ 2 h 27"/>
                  <a:gd name="T4" fmla="*/ 7 w 29"/>
                  <a:gd name="T5" fmla="*/ 2 h 27"/>
                  <a:gd name="T6" fmla="*/ 27 w 29"/>
                  <a:gd name="T7" fmla="*/ 19 h 27"/>
                  <a:gd name="T8" fmla="*/ 27 w 29"/>
                  <a:gd name="T9" fmla="*/ 25 h 27"/>
                  <a:gd name="T10" fmla="*/ 22 w 29"/>
                  <a:gd name="T11" fmla="*/ 26 h 27"/>
                  <a:gd name="T12" fmla="*/ 2 w 29"/>
                  <a:gd name="T13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7">
                    <a:moveTo>
                      <a:pt x="2" y="8"/>
                    </a:moveTo>
                    <a:cubicBezTo>
                      <a:pt x="0" y="7"/>
                      <a:pt x="0" y="4"/>
                      <a:pt x="1" y="2"/>
                    </a:cubicBezTo>
                    <a:cubicBezTo>
                      <a:pt x="2" y="1"/>
                      <a:pt x="5" y="0"/>
                      <a:pt x="7" y="2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8" y="21"/>
                      <a:pt x="29" y="23"/>
                      <a:pt x="27" y="25"/>
                    </a:cubicBezTo>
                    <a:cubicBezTo>
                      <a:pt x="26" y="27"/>
                      <a:pt x="23" y="27"/>
                      <a:pt x="22" y="26"/>
                    </a:cubicBez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16"/>
              <p:cNvSpPr>
                <a:spLocks/>
              </p:cNvSpPr>
              <p:nvPr/>
            </p:nvSpPr>
            <p:spPr bwMode="auto">
              <a:xfrm>
                <a:off x="8412736" y="2957031"/>
                <a:ext cx="168168" cy="254120"/>
              </a:xfrm>
              <a:custGeom>
                <a:avLst/>
                <a:gdLst>
                  <a:gd name="T0" fmla="*/ 2 w 19"/>
                  <a:gd name="T1" fmla="*/ 7 h 29"/>
                  <a:gd name="T2" fmla="*/ 9 w 19"/>
                  <a:gd name="T3" fmla="*/ 4 h 29"/>
                  <a:gd name="T4" fmla="*/ 14 w 19"/>
                  <a:gd name="T5" fmla="*/ 10 h 29"/>
                  <a:gd name="T6" fmla="*/ 18 w 19"/>
                  <a:gd name="T7" fmla="*/ 23 h 29"/>
                  <a:gd name="T8" fmla="*/ 16 w 19"/>
                  <a:gd name="T9" fmla="*/ 28 h 29"/>
                  <a:gd name="T10" fmla="*/ 11 w 19"/>
                  <a:gd name="T11" fmla="*/ 26 h 29"/>
                  <a:gd name="T12" fmla="*/ 7 w 19"/>
                  <a:gd name="T13" fmla="*/ 15 h 29"/>
                  <a:gd name="T14" fmla="*/ 2 w 19"/>
                  <a:gd name="T15" fmla="*/ 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29">
                    <a:moveTo>
                      <a:pt x="2" y="7"/>
                    </a:moveTo>
                    <a:cubicBezTo>
                      <a:pt x="0" y="2"/>
                      <a:pt x="7" y="0"/>
                      <a:pt x="9" y="4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9" y="25"/>
                      <a:pt x="18" y="27"/>
                      <a:pt x="16" y="28"/>
                    </a:cubicBezTo>
                    <a:cubicBezTo>
                      <a:pt x="14" y="29"/>
                      <a:pt x="11" y="28"/>
                      <a:pt x="11" y="26"/>
                    </a:cubicBezTo>
                    <a:cubicBezTo>
                      <a:pt x="7" y="15"/>
                      <a:pt x="7" y="15"/>
                      <a:pt x="7" y="15"/>
                    </a:cubicBez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317"/>
              <p:cNvSpPr>
                <a:spLocks/>
              </p:cNvSpPr>
              <p:nvPr/>
            </p:nvSpPr>
            <p:spPr bwMode="auto">
              <a:xfrm>
                <a:off x="10083197" y="4212677"/>
                <a:ext cx="627824" cy="302702"/>
              </a:xfrm>
              <a:custGeom>
                <a:avLst/>
                <a:gdLst>
                  <a:gd name="T0" fmla="*/ 23 w 71"/>
                  <a:gd name="T1" fmla="*/ 0 h 34"/>
                  <a:gd name="T2" fmla="*/ 49 w 71"/>
                  <a:gd name="T3" fmla="*/ 0 h 34"/>
                  <a:gd name="T4" fmla="*/ 49 w 71"/>
                  <a:gd name="T5" fmla="*/ 0 h 34"/>
                  <a:gd name="T6" fmla="*/ 49 w 71"/>
                  <a:gd name="T7" fmla="*/ 0 h 34"/>
                  <a:gd name="T8" fmla="*/ 65 w 71"/>
                  <a:gd name="T9" fmla="*/ 7 h 34"/>
                  <a:gd name="T10" fmla="*/ 71 w 71"/>
                  <a:gd name="T11" fmla="*/ 22 h 34"/>
                  <a:gd name="T12" fmla="*/ 71 w 71"/>
                  <a:gd name="T13" fmla="*/ 22 h 34"/>
                  <a:gd name="T14" fmla="*/ 71 w 71"/>
                  <a:gd name="T15" fmla="*/ 22 h 34"/>
                  <a:gd name="T16" fmla="*/ 71 w 71"/>
                  <a:gd name="T17" fmla="*/ 34 h 34"/>
                  <a:gd name="T18" fmla="*/ 62 w 71"/>
                  <a:gd name="T19" fmla="*/ 34 h 34"/>
                  <a:gd name="T20" fmla="*/ 62 w 71"/>
                  <a:gd name="T21" fmla="*/ 22 h 34"/>
                  <a:gd name="T22" fmla="*/ 62 w 71"/>
                  <a:gd name="T23" fmla="*/ 22 h 34"/>
                  <a:gd name="T24" fmla="*/ 62 w 71"/>
                  <a:gd name="T25" fmla="*/ 22 h 34"/>
                  <a:gd name="T26" fmla="*/ 58 w 71"/>
                  <a:gd name="T27" fmla="*/ 14 h 34"/>
                  <a:gd name="T28" fmla="*/ 49 w 71"/>
                  <a:gd name="T29" fmla="*/ 10 h 34"/>
                  <a:gd name="T30" fmla="*/ 49 w 71"/>
                  <a:gd name="T31" fmla="*/ 10 h 34"/>
                  <a:gd name="T32" fmla="*/ 49 w 71"/>
                  <a:gd name="T33" fmla="*/ 10 h 34"/>
                  <a:gd name="T34" fmla="*/ 23 w 71"/>
                  <a:gd name="T35" fmla="*/ 10 h 34"/>
                  <a:gd name="T36" fmla="*/ 23 w 71"/>
                  <a:gd name="T37" fmla="*/ 10 h 34"/>
                  <a:gd name="T38" fmla="*/ 23 w 71"/>
                  <a:gd name="T39" fmla="*/ 10 h 34"/>
                  <a:gd name="T40" fmla="*/ 14 w 71"/>
                  <a:gd name="T41" fmla="*/ 14 h 34"/>
                  <a:gd name="T42" fmla="*/ 10 w 71"/>
                  <a:gd name="T43" fmla="*/ 22 h 34"/>
                  <a:gd name="T44" fmla="*/ 10 w 71"/>
                  <a:gd name="T45" fmla="*/ 22 h 34"/>
                  <a:gd name="T46" fmla="*/ 10 w 71"/>
                  <a:gd name="T47" fmla="*/ 22 h 34"/>
                  <a:gd name="T48" fmla="*/ 10 w 71"/>
                  <a:gd name="T49" fmla="*/ 34 h 34"/>
                  <a:gd name="T50" fmla="*/ 0 w 71"/>
                  <a:gd name="T51" fmla="*/ 34 h 34"/>
                  <a:gd name="T52" fmla="*/ 0 w 71"/>
                  <a:gd name="T53" fmla="*/ 22 h 34"/>
                  <a:gd name="T54" fmla="*/ 0 w 71"/>
                  <a:gd name="T55" fmla="*/ 22 h 34"/>
                  <a:gd name="T56" fmla="*/ 0 w 71"/>
                  <a:gd name="T57" fmla="*/ 22 h 34"/>
                  <a:gd name="T58" fmla="*/ 7 w 71"/>
                  <a:gd name="T59" fmla="*/ 7 h 34"/>
                  <a:gd name="T60" fmla="*/ 23 w 71"/>
                  <a:gd name="T61" fmla="*/ 0 h 34"/>
                  <a:gd name="T62" fmla="*/ 23 w 71"/>
                  <a:gd name="T6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1" h="34">
                    <a:moveTo>
                      <a:pt x="23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5" y="0"/>
                      <a:pt x="61" y="3"/>
                      <a:pt x="65" y="7"/>
                    </a:cubicBezTo>
                    <a:cubicBezTo>
                      <a:pt x="69" y="11"/>
                      <a:pt x="71" y="16"/>
                      <a:pt x="71" y="22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62" y="34"/>
                      <a:pt x="62" y="34"/>
                      <a:pt x="62" y="34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2" y="19"/>
                      <a:pt x="60" y="16"/>
                      <a:pt x="58" y="14"/>
                    </a:cubicBezTo>
                    <a:cubicBezTo>
                      <a:pt x="56" y="11"/>
                      <a:pt x="53" y="10"/>
                      <a:pt x="49" y="10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19" y="10"/>
                      <a:pt x="16" y="11"/>
                      <a:pt x="14" y="14"/>
                    </a:cubicBezTo>
                    <a:cubicBezTo>
                      <a:pt x="11" y="16"/>
                      <a:pt x="10" y="19"/>
                      <a:pt x="10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6"/>
                      <a:pt x="3" y="11"/>
                      <a:pt x="7" y="7"/>
                    </a:cubicBezTo>
                    <a:cubicBezTo>
                      <a:pt x="11" y="3"/>
                      <a:pt x="17" y="1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7C7A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Rectangle 319"/>
              <p:cNvSpPr>
                <a:spLocks noChangeArrowheads="1"/>
              </p:cNvSpPr>
              <p:nvPr/>
            </p:nvSpPr>
            <p:spPr bwMode="auto">
              <a:xfrm>
                <a:off x="9739389" y="4470534"/>
                <a:ext cx="1322914" cy="982844"/>
              </a:xfrm>
              <a:prstGeom prst="rect">
                <a:avLst/>
              </a:pr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320"/>
              <p:cNvSpPr>
                <a:spLocks/>
              </p:cNvSpPr>
              <p:nvPr/>
            </p:nvSpPr>
            <p:spPr bwMode="auto">
              <a:xfrm>
                <a:off x="9739389" y="4515379"/>
                <a:ext cx="1322914" cy="646510"/>
              </a:xfrm>
              <a:custGeom>
                <a:avLst/>
                <a:gdLst>
                  <a:gd name="T0" fmla="*/ 354 w 354"/>
                  <a:gd name="T1" fmla="*/ 0 h 173"/>
                  <a:gd name="T2" fmla="*/ 354 w 354"/>
                  <a:gd name="T3" fmla="*/ 133 h 173"/>
                  <a:gd name="T4" fmla="*/ 182 w 354"/>
                  <a:gd name="T5" fmla="*/ 173 h 173"/>
                  <a:gd name="T6" fmla="*/ 0 w 354"/>
                  <a:gd name="T7" fmla="*/ 133 h 173"/>
                  <a:gd name="T8" fmla="*/ 0 w 354"/>
                  <a:gd name="T9" fmla="*/ 0 h 173"/>
                  <a:gd name="T10" fmla="*/ 354 w 354"/>
                  <a:gd name="T11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4" h="173">
                    <a:moveTo>
                      <a:pt x="354" y="0"/>
                    </a:moveTo>
                    <a:lnTo>
                      <a:pt x="354" y="133"/>
                    </a:lnTo>
                    <a:lnTo>
                      <a:pt x="182" y="173"/>
                    </a:lnTo>
                    <a:lnTo>
                      <a:pt x="0" y="133"/>
                    </a:lnTo>
                    <a:lnTo>
                      <a:pt x="0" y="0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rgbClr val="420B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321"/>
              <p:cNvSpPr>
                <a:spLocks/>
              </p:cNvSpPr>
              <p:nvPr/>
            </p:nvSpPr>
            <p:spPr bwMode="auto">
              <a:xfrm>
                <a:off x="9702018" y="4451848"/>
                <a:ext cx="1397655" cy="683881"/>
              </a:xfrm>
              <a:custGeom>
                <a:avLst/>
                <a:gdLst>
                  <a:gd name="T0" fmla="*/ 0 w 374"/>
                  <a:gd name="T1" fmla="*/ 0 h 183"/>
                  <a:gd name="T2" fmla="*/ 374 w 374"/>
                  <a:gd name="T3" fmla="*/ 0 h 183"/>
                  <a:gd name="T4" fmla="*/ 374 w 374"/>
                  <a:gd name="T5" fmla="*/ 140 h 183"/>
                  <a:gd name="T6" fmla="*/ 194 w 374"/>
                  <a:gd name="T7" fmla="*/ 183 h 183"/>
                  <a:gd name="T8" fmla="*/ 0 w 374"/>
                  <a:gd name="T9" fmla="*/ 140 h 183"/>
                  <a:gd name="T10" fmla="*/ 0 w 374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4" h="183">
                    <a:moveTo>
                      <a:pt x="0" y="0"/>
                    </a:moveTo>
                    <a:lnTo>
                      <a:pt x="374" y="0"/>
                    </a:lnTo>
                    <a:lnTo>
                      <a:pt x="374" y="140"/>
                    </a:lnTo>
                    <a:lnTo>
                      <a:pt x="194" y="183"/>
                    </a:lnTo>
                    <a:lnTo>
                      <a:pt x="0" y="1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Rectangle 322"/>
              <p:cNvSpPr>
                <a:spLocks noChangeArrowheads="1"/>
              </p:cNvSpPr>
              <p:nvPr/>
            </p:nvSpPr>
            <p:spPr bwMode="auto">
              <a:xfrm>
                <a:off x="10348526" y="5038564"/>
                <a:ext cx="149482" cy="1494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Rectangle 323"/>
              <p:cNvSpPr>
                <a:spLocks noChangeArrowheads="1"/>
              </p:cNvSpPr>
              <p:nvPr/>
            </p:nvSpPr>
            <p:spPr bwMode="auto">
              <a:xfrm>
                <a:off x="10348526" y="5038564"/>
                <a:ext cx="78479" cy="14948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324"/>
              <p:cNvSpPr>
                <a:spLocks/>
              </p:cNvSpPr>
              <p:nvPr/>
            </p:nvSpPr>
            <p:spPr bwMode="auto">
              <a:xfrm>
                <a:off x="10206520" y="4089356"/>
                <a:ext cx="362495" cy="291490"/>
              </a:xfrm>
              <a:custGeom>
                <a:avLst/>
                <a:gdLst>
                  <a:gd name="T0" fmla="*/ 40 w 41"/>
                  <a:gd name="T1" fmla="*/ 0 h 33"/>
                  <a:gd name="T2" fmla="*/ 40 w 41"/>
                  <a:gd name="T3" fmla="*/ 11 h 33"/>
                  <a:gd name="T4" fmla="*/ 21 w 41"/>
                  <a:gd name="T5" fmla="*/ 32 h 33"/>
                  <a:gd name="T6" fmla="*/ 21 w 41"/>
                  <a:gd name="T7" fmla="*/ 32 h 33"/>
                  <a:gd name="T8" fmla="*/ 1 w 41"/>
                  <a:gd name="T9" fmla="*/ 14 h 33"/>
                  <a:gd name="T10" fmla="*/ 0 w 41"/>
                  <a:gd name="T11" fmla="*/ 2 h 33"/>
                  <a:gd name="T12" fmla="*/ 40 w 41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33">
                    <a:moveTo>
                      <a:pt x="40" y="0"/>
                    </a:moveTo>
                    <a:cubicBezTo>
                      <a:pt x="40" y="11"/>
                      <a:pt x="40" y="11"/>
                      <a:pt x="40" y="11"/>
                    </a:cubicBezTo>
                    <a:cubicBezTo>
                      <a:pt x="41" y="22"/>
                      <a:pt x="32" y="31"/>
                      <a:pt x="21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11" y="33"/>
                      <a:pt x="1" y="24"/>
                      <a:pt x="1" y="14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4" name="Rectangle 45"/>
          <p:cNvSpPr/>
          <p:nvPr/>
        </p:nvSpPr>
        <p:spPr>
          <a:xfrm>
            <a:off x="3875584" y="449206"/>
            <a:ext cx="44408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ignika" panose="02010003020600000004" pitchFamily="50" charset="0"/>
              </a:rPr>
              <a:t>Projenin Hedefleri</a:t>
            </a:r>
            <a:endParaRPr lang="ar-SA" sz="4400" b="1" dirty="0">
              <a:solidFill>
                <a:schemeClr val="tx1">
                  <a:lumMod val="65000"/>
                  <a:lumOff val="35000"/>
                </a:schemeClr>
              </a:solidFill>
              <a:latin typeface="Signika" panose="0201000302060000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42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8" grpId="0" animBg="1"/>
      <p:bldP spid="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5001298" y="1644729"/>
            <a:ext cx="6575717" cy="107201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b="1" dirty="0" err="1"/>
              <a:t>Öğrencilerin</a:t>
            </a:r>
            <a:r>
              <a:rPr lang="en-US" b="1" dirty="0"/>
              <a:t>, </a:t>
            </a:r>
            <a:r>
              <a:rPr lang="en-US" b="1" dirty="0" err="1"/>
              <a:t>okul</a:t>
            </a:r>
            <a:r>
              <a:rPr lang="en-US" b="1" dirty="0"/>
              <a:t> </a:t>
            </a:r>
            <a:r>
              <a:rPr lang="en-US" b="1" dirty="0" err="1"/>
              <a:t>ortamından</a:t>
            </a:r>
            <a:r>
              <a:rPr lang="en-US" b="1" dirty="0"/>
              <a:t>, </a:t>
            </a:r>
            <a:r>
              <a:rPr lang="en-US" b="1" dirty="0" err="1"/>
              <a:t>aileden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sosyal</a:t>
            </a:r>
            <a:r>
              <a:rPr lang="en-US" b="1" dirty="0"/>
              <a:t> </a:t>
            </a:r>
            <a:r>
              <a:rPr lang="en-US" b="1" dirty="0" err="1"/>
              <a:t>çevreden</a:t>
            </a:r>
            <a:r>
              <a:rPr lang="en-US" b="1" dirty="0"/>
              <a:t> </a:t>
            </a:r>
            <a:r>
              <a:rPr lang="en-US" b="1" dirty="0" err="1"/>
              <a:t>uzak</a:t>
            </a:r>
            <a:r>
              <a:rPr lang="en-US" b="1" dirty="0"/>
              <a:t> </a:t>
            </a:r>
            <a:r>
              <a:rPr lang="en-US" b="1" dirty="0" err="1"/>
              <a:t>kalmadan</a:t>
            </a:r>
            <a:r>
              <a:rPr lang="en-US" b="1" dirty="0"/>
              <a:t> </a:t>
            </a:r>
            <a:r>
              <a:rPr lang="en-US" b="1" dirty="0" err="1"/>
              <a:t>örgün</a:t>
            </a:r>
            <a:r>
              <a:rPr lang="en-US" b="1" dirty="0"/>
              <a:t> </a:t>
            </a:r>
            <a:r>
              <a:rPr lang="en-US" b="1" dirty="0" err="1"/>
              <a:t>eğitimden</a:t>
            </a:r>
            <a:r>
              <a:rPr lang="en-US" b="1" dirty="0"/>
              <a:t> </a:t>
            </a:r>
            <a:r>
              <a:rPr lang="en-US" b="1" dirty="0" err="1"/>
              <a:t>azami</a:t>
            </a:r>
            <a:r>
              <a:rPr lang="en-US" b="1" dirty="0"/>
              <a:t> </a:t>
            </a:r>
            <a:r>
              <a:rPr lang="en-US" b="1" dirty="0" err="1"/>
              <a:t>düzeyde</a:t>
            </a:r>
            <a:r>
              <a:rPr lang="en-US" b="1" dirty="0"/>
              <a:t> </a:t>
            </a:r>
            <a:r>
              <a:rPr lang="en-US" b="1" dirty="0" err="1"/>
              <a:t>yararlanarak</a:t>
            </a:r>
            <a:r>
              <a:rPr lang="en-US" b="1" dirty="0"/>
              <a:t> </a:t>
            </a:r>
            <a:r>
              <a:rPr lang="en-US" b="1" dirty="0" err="1"/>
              <a:t>hafızlık</a:t>
            </a:r>
            <a:r>
              <a:rPr lang="en-US" b="1" dirty="0"/>
              <a:t> </a:t>
            </a:r>
            <a:r>
              <a:rPr lang="en-US" b="1" dirty="0" err="1"/>
              <a:t>eğitimi</a:t>
            </a:r>
            <a:r>
              <a:rPr lang="en-US" b="1" dirty="0"/>
              <a:t> </a:t>
            </a:r>
            <a:r>
              <a:rPr lang="en-US" b="1" dirty="0" err="1"/>
              <a:t>alması</a:t>
            </a:r>
            <a:endParaRPr lang="tr-TR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5532237" y="3237654"/>
            <a:ext cx="6044778" cy="87266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b="1" dirty="0" err="1"/>
              <a:t>Millî</a:t>
            </a:r>
            <a:r>
              <a:rPr lang="en-US" b="1" dirty="0"/>
              <a:t>, </a:t>
            </a:r>
            <a:r>
              <a:rPr lang="en-US" b="1" dirty="0" err="1"/>
              <a:t>mânevî</a:t>
            </a:r>
            <a:r>
              <a:rPr lang="en-US" b="1" dirty="0"/>
              <a:t>, </a:t>
            </a:r>
            <a:r>
              <a:rPr lang="en-US" b="1" dirty="0" err="1"/>
              <a:t>ahlâkî</a:t>
            </a:r>
            <a:r>
              <a:rPr lang="en-US" b="1" dirty="0"/>
              <a:t>, </a:t>
            </a:r>
            <a:r>
              <a:rPr lang="en-US" b="1" dirty="0" err="1"/>
              <a:t>kültürel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insânî</a:t>
            </a:r>
            <a:r>
              <a:rPr lang="en-US" b="1" dirty="0"/>
              <a:t> </a:t>
            </a:r>
            <a:r>
              <a:rPr lang="en-US" b="1" dirty="0" err="1"/>
              <a:t>değerlerin</a:t>
            </a:r>
            <a:r>
              <a:rPr lang="en-US" b="1" dirty="0"/>
              <a:t> </a:t>
            </a:r>
            <a:r>
              <a:rPr lang="en-US" b="1" dirty="0" err="1"/>
              <a:t>içselleşetirilmesinde</a:t>
            </a:r>
            <a:r>
              <a:rPr lang="en-US" b="1" dirty="0"/>
              <a:t> </a:t>
            </a:r>
            <a:r>
              <a:rPr lang="en-US" b="1" dirty="0" err="1"/>
              <a:t>Kur’an</a:t>
            </a:r>
            <a:r>
              <a:rPr lang="en-US" b="1" dirty="0"/>
              <a:t> </a:t>
            </a:r>
            <a:r>
              <a:rPr lang="en-US" b="1" dirty="0" err="1"/>
              <a:t>ayetlerinin</a:t>
            </a:r>
            <a:r>
              <a:rPr lang="en-US" b="1" dirty="0"/>
              <a:t> </a:t>
            </a:r>
            <a:r>
              <a:rPr lang="en-US" b="1" dirty="0" err="1"/>
              <a:t>anlamından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hafızlık</a:t>
            </a:r>
            <a:r>
              <a:rPr lang="en-US" b="1" dirty="0"/>
              <a:t> </a:t>
            </a:r>
            <a:r>
              <a:rPr lang="en-US" b="1" dirty="0" err="1"/>
              <a:t>eğitiminin</a:t>
            </a:r>
            <a:r>
              <a:rPr lang="en-US" b="1" dirty="0"/>
              <a:t> </a:t>
            </a:r>
            <a:r>
              <a:rPr lang="en-US" b="1" dirty="0" err="1"/>
              <a:t>kazanımlarından</a:t>
            </a:r>
            <a:r>
              <a:rPr lang="en-US" b="1" dirty="0"/>
              <a:t> </a:t>
            </a:r>
            <a:r>
              <a:rPr lang="en-US" b="1" dirty="0" err="1"/>
              <a:t>yararlanılması</a:t>
            </a:r>
            <a:endParaRPr lang="tr-TR" b="1" dirty="0"/>
          </a:p>
        </p:txBody>
      </p:sp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3826747" y="3682183"/>
            <a:ext cx="1367163" cy="169149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/>
          </p:cNvCxnSpPr>
          <p:nvPr/>
        </p:nvCxnSpPr>
        <p:spPr>
          <a:xfrm>
            <a:off x="3826747" y="3682184"/>
            <a:ext cx="1559099" cy="2805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</p:cNvCxnSpPr>
          <p:nvPr/>
        </p:nvCxnSpPr>
        <p:spPr>
          <a:xfrm flipV="1">
            <a:off x="3826747" y="2220896"/>
            <a:ext cx="1028160" cy="146128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 flipH="1">
            <a:off x="1596692" y="2289801"/>
            <a:ext cx="2083664" cy="3826316"/>
            <a:chOff x="8199726" y="980132"/>
            <a:chExt cx="2899947" cy="5325290"/>
          </a:xfrm>
        </p:grpSpPr>
        <p:sp>
          <p:nvSpPr>
            <p:cNvPr id="53" name="Freeform 303"/>
            <p:cNvSpPr>
              <a:spLocks/>
            </p:cNvSpPr>
            <p:nvPr/>
          </p:nvSpPr>
          <p:spPr bwMode="auto">
            <a:xfrm>
              <a:off x="8252045" y="3106512"/>
              <a:ext cx="930525" cy="762357"/>
            </a:xfrm>
            <a:custGeom>
              <a:avLst/>
              <a:gdLst>
                <a:gd name="T0" fmla="*/ 65 w 105"/>
                <a:gd name="T1" fmla="*/ 86 h 86"/>
                <a:gd name="T2" fmla="*/ 8 w 105"/>
                <a:gd name="T3" fmla="*/ 34 h 86"/>
                <a:gd name="T4" fmla="*/ 7 w 105"/>
                <a:gd name="T5" fmla="*/ 8 h 86"/>
                <a:gd name="T6" fmla="*/ 7 w 105"/>
                <a:gd name="T7" fmla="*/ 8 h 86"/>
                <a:gd name="T8" fmla="*/ 33 w 105"/>
                <a:gd name="T9" fmla="*/ 7 h 86"/>
                <a:gd name="T10" fmla="*/ 105 w 105"/>
                <a:gd name="T11" fmla="*/ 72 h 86"/>
                <a:gd name="T12" fmla="*/ 101 w 105"/>
                <a:gd name="T13" fmla="*/ 76 h 86"/>
                <a:gd name="T14" fmla="*/ 65 w 10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86">
                  <a:moveTo>
                    <a:pt x="65" y="86"/>
                  </a:moveTo>
                  <a:cubicBezTo>
                    <a:pt x="8" y="34"/>
                    <a:pt x="8" y="34"/>
                    <a:pt x="8" y="34"/>
                  </a:cubicBezTo>
                  <a:cubicBezTo>
                    <a:pt x="0" y="27"/>
                    <a:pt x="0" y="15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4" y="0"/>
                    <a:pt x="26" y="0"/>
                    <a:pt x="33" y="7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1" y="76"/>
                    <a:pt x="101" y="76"/>
                    <a:pt x="101" y="76"/>
                  </a:cubicBezTo>
                  <a:lnTo>
                    <a:pt x="65" y="86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8199726" y="980132"/>
              <a:ext cx="2899947" cy="5325290"/>
              <a:chOff x="8199726" y="980132"/>
              <a:chExt cx="2899947" cy="5325290"/>
            </a:xfrm>
          </p:grpSpPr>
          <p:sp>
            <p:nvSpPr>
              <p:cNvPr id="55" name="Freeform 282"/>
              <p:cNvSpPr>
                <a:spLocks/>
              </p:cNvSpPr>
              <p:nvPr/>
            </p:nvSpPr>
            <p:spPr bwMode="auto">
              <a:xfrm>
                <a:off x="9126513" y="4328525"/>
                <a:ext cx="1061321" cy="1887208"/>
              </a:xfrm>
              <a:custGeom>
                <a:avLst/>
                <a:gdLst>
                  <a:gd name="T0" fmla="*/ 31 w 120"/>
                  <a:gd name="T1" fmla="*/ 0 h 213"/>
                  <a:gd name="T2" fmla="*/ 31 w 120"/>
                  <a:gd name="T3" fmla="*/ 0 h 213"/>
                  <a:gd name="T4" fmla="*/ 33 w 120"/>
                  <a:gd name="T5" fmla="*/ 0 h 213"/>
                  <a:gd name="T6" fmla="*/ 88 w 120"/>
                  <a:gd name="T7" fmla="*/ 0 h 213"/>
                  <a:gd name="T8" fmla="*/ 90 w 120"/>
                  <a:gd name="T9" fmla="*/ 0 h 213"/>
                  <a:gd name="T10" fmla="*/ 90 w 120"/>
                  <a:gd name="T11" fmla="*/ 0 h 213"/>
                  <a:gd name="T12" fmla="*/ 92 w 120"/>
                  <a:gd name="T13" fmla="*/ 0 h 213"/>
                  <a:gd name="T14" fmla="*/ 120 w 120"/>
                  <a:gd name="T15" fmla="*/ 0 h 213"/>
                  <a:gd name="T16" fmla="*/ 120 w 120"/>
                  <a:gd name="T17" fmla="*/ 7 h 213"/>
                  <a:gd name="T18" fmla="*/ 120 w 120"/>
                  <a:gd name="T19" fmla="*/ 8 h 213"/>
                  <a:gd name="T20" fmla="*/ 120 w 120"/>
                  <a:gd name="T21" fmla="*/ 211 h 213"/>
                  <a:gd name="T22" fmla="*/ 120 w 120"/>
                  <a:gd name="T23" fmla="*/ 213 h 213"/>
                  <a:gd name="T24" fmla="*/ 62 w 120"/>
                  <a:gd name="T25" fmla="*/ 213 h 213"/>
                  <a:gd name="T26" fmla="*/ 62 w 120"/>
                  <a:gd name="T27" fmla="*/ 211 h 213"/>
                  <a:gd name="T28" fmla="*/ 62 w 120"/>
                  <a:gd name="T29" fmla="*/ 90 h 213"/>
                  <a:gd name="T30" fmla="*/ 62 w 120"/>
                  <a:gd name="T31" fmla="*/ 89 h 213"/>
                  <a:gd name="T32" fmla="*/ 62 w 120"/>
                  <a:gd name="T33" fmla="*/ 39 h 213"/>
                  <a:gd name="T34" fmla="*/ 60 w 120"/>
                  <a:gd name="T35" fmla="*/ 34 h 213"/>
                  <a:gd name="T36" fmla="*/ 60 w 120"/>
                  <a:gd name="T37" fmla="*/ 34 h 213"/>
                  <a:gd name="T38" fmla="*/ 58 w 120"/>
                  <a:gd name="T39" fmla="*/ 38 h 213"/>
                  <a:gd name="T40" fmla="*/ 58 w 120"/>
                  <a:gd name="T41" fmla="*/ 38 h 213"/>
                  <a:gd name="T42" fmla="*/ 58 w 120"/>
                  <a:gd name="T43" fmla="*/ 211 h 213"/>
                  <a:gd name="T44" fmla="*/ 58 w 120"/>
                  <a:gd name="T45" fmla="*/ 213 h 213"/>
                  <a:gd name="T46" fmla="*/ 1 w 120"/>
                  <a:gd name="T47" fmla="*/ 213 h 213"/>
                  <a:gd name="T48" fmla="*/ 0 w 120"/>
                  <a:gd name="T49" fmla="*/ 211 h 213"/>
                  <a:gd name="T50" fmla="*/ 0 w 120"/>
                  <a:gd name="T51" fmla="*/ 5 h 213"/>
                  <a:gd name="T52" fmla="*/ 1 w 120"/>
                  <a:gd name="T53" fmla="*/ 4 h 213"/>
                  <a:gd name="T54" fmla="*/ 1 w 120"/>
                  <a:gd name="T55" fmla="*/ 0 h 213"/>
                  <a:gd name="T56" fmla="*/ 29 w 120"/>
                  <a:gd name="T57" fmla="*/ 0 h 213"/>
                  <a:gd name="T58" fmla="*/ 31 w 120"/>
                  <a:gd name="T59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0" h="213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3" y="0"/>
                      <a:pt x="33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89" y="0"/>
                      <a:pt x="90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1" y="0"/>
                      <a:pt x="91" y="0"/>
                      <a:pt x="92" y="0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20" y="7"/>
                      <a:pt x="120" y="8"/>
                      <a:pt x="120" y="8"/>
                    </a:cubicBezTo>
                    <a:cubicBezTo>
                      <a:pt x="120" y="211"/>
                      <a:pt x="120" y="211"/>
                      <a:pt x="120" y="211"/>
                    </a:cubicBezTo>
                    <a:cubicBezTo>
                      <a:pt x="120" y="212"/>
                      <a:pt x="120" y="212"/>
                      <a:pt x="120" y="213"/>
                    </a:cubicBezTo>
                    <a:cubicBezTo>
                      <a:pt x="62" y="213"/>
                      <a:pt x="62" y="213"/>
                      <a:pt x="62" y="213"/>
                    </a:cubicBezTo>
                    <a:cubicBezTo>
                      <a:pt x="62" y="212"/>
                      <a:pt x="62" y="212"/>
                      <a:pt x="62" y="211"/>
                    </a:cubicBezTo>
                    <a:cubicBezTo>
                      <a:pt x="62" y="90"/>
                      <a:pt x="62" y="90"/>
                      <a:pt x="62" y="90"/>
                    </a:cubicBezTo>
                    <a:cubicBezTo>
                      <a:pt x="62" y="90"/>
                      <a:pt x="62" y="89"/>
                      <a:pt x="62" y="89"/>
                    </a:cubicBezTo>
                    <a:cubicBezTo>
                      <a:pt x="62" y="39"/>
                      <a:pt x="62" y="39"/>
                      <a:pt x="62" y="39"/>
                    </a:cubicBezTo>
                    <a:cubicBezTo>
                      <a:pt x="62" y="36"/>
                      <a:pt x="63" y="34"/>
                      <a:pt x="60" y="34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57" y="34"/>
                      <a:pt x="59" y="36"/>
                      <a:pt x="58" y="38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8" y="211"/>
                      <a:pt x="58" y="211"/>
                      <a:pt x="58" y="211"/>
                    </a:cubicBezTo>
                    <a:cubicBezTo>
                      <a:pt x="58" y="212"/>
                      <a:pt x="58" y="212"/>
                      <a:pt x="58" y="213"/>
                    </a:cubicBezTo>
                    <a:cubicBezTo>
                      <a:pt x="1" y="213"/>
                      <a:pt x="1" y="213"/>
                      <a:pt x="1" y="213"/>
                    </a:cubicBezTo>
                    <a:cubicBezTo>
                      <a:pt x="1" y="212"/>
                      <a:pt x="0" y="212"/>
                      <a:pt x="0" y="21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0" y="0"/>
                      <a:pt x="31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83"/>
              <p:cNvSpPr>
                <a:spLocks/>
              </p:cNvSpPr>
              <p:nvPr/>
            </p:nvSpPr>
            <p:spPr bwMode="auto">
              <a:xfrm>
                <a:off x="9126513" y="4328525"/>
                <a:ext cx="530660" cy="1887208"/>
              </a:xfrm>
              <a:custGeom>
                <a:avLst/>
                <a:gdLst>
                  <a:gd name="T0" fmla="*/ 31 w 60"/>
                  <a:gd name="T1" fmla="*/ 0 h 213"/>
                  <a:gd name="T2" fmla="*/ 31 w 60"/>
                  <a:gd name="T3" fmla="*/ 0 h 213"/>
                  <a:gd name="T4" fmla="*/ 33 w 60"/>
                  <a:gd name="T5" fmla="*/ 0 h 213"/>
                  <a:gd name="T6" fmla="*/ 60 w 60"/>
                  <a:gd name="T7" fmla="*/ 0 h 213"/>
                  <a:gd name="T8" fmla="*/ 60 w 60"/>
                  <a:gd name="T9" fmla="*/ 34 h 213"/>
                  <a:gd name="T10" fmla="*/ 60 w 60"/>
                  <a:gd name="T11" fmla="*/ 34 h 213"/>
                  <a:gd name="T12" fmla="*/ 60 w 60"/>
                  <a:gd name="T13" fmla="*/ 34 h 213"/>
                  <a:gd name="T14" fmla="*/ 58 w 60"/>
                  <a:gd name="T15" fmla="*/ 38 h 213"/>
                  <a:gd name="T16" fmla="*/ 58 w 60"/>
                  <a:gd name="T17" fmla="*/ 38 h 213"/>
                  <a:gd name="T18" fmla="*/ 58 w 60"/>
                  <a:gd name="T19" fmla="*/ 211 h 213"/>
                  <a:gd name="T20" fmla="*/ 58 w 60"/>
                  <a:gd name="T21" fmla="*/ 213 h 213"/>
                  <a:gd name="T22" fmla="*/ 1 w 60"/>
                  <a:gd name="T23" fmla="*/ 213 h 213"/>
                  <a:gd name="T24" fmla="*/ 0 w 60"/>
                  <a:gd name="T25" fmla="*/ 211 h 213"/>
                  <a:gd name="T26" fmla="*/ 0 w 60"/>
                  <a:gd name="T27" fmla="*/ 5 h 213"/>
                  <a:gd name="T28" fmla="*/ 1 w 60"/>
                  <a:gd name="T29" fmla="*/ 4 h 213"/>
                  <a:gd name="T30" fmla="*/ 1 w 60"/>
                  <a:gd name="T31" fmla="*/ 0 h 213"/>
                  <a:gd name="T32" fmla="*/ 29 w 60"/>
                  <a:gd name="T33" fmla="*/ 0 h 213"/>
                  <a:gd name="T34" fmla="*/ 31 w 60"/>
                  <a:gd name="T3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0" h="213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3" y="0"/>
                      <a:pt x="33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57" y="34"/>
                      <a:pt x="59" y="36"/>
                      <a:pt x="58" y="38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8" y="211"/>
                      <a:pt x="58" y="211"/>
                      <a:pt x="58" y="211"/>
                    </a:cubicBezTo>
                    <a:cubicBezTo>
                      <a:pt x="58" y="212"/>
                      <a:pt x="58" y="212"/>
                      <a:pt x="58" y="213"/>
                    </a:cubicBezTo>
                    <a:cubicBezTo>
                      <a:pt x="1" y="213"/>
                      <a:pt x="1" y="213"/>
                      <a:pt x="1" y="213"/>
                    </a:cubicBezTo>
                    <a:cubicBezTo>
                      <a:pt x="1" y="212"/>
                      <a:pt x="0" y="212"/>
                      <a:pt x="0" y="21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0" y="0"/>
                      <a:pt x="31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84"/>
              <p:cNvSpPr>
                <a:spLocks/>
              </p:cNvSpPr>
              <p:nvPr/>
            </p:nvSpPr>
            <p:spPr bwMode="auto">
              <a:xfrm>
                <a:off x="9100353" y="6028880"/>
                <a:ext cx="541873" cy="276542"/>
              </a:xfrm>
              <a:custGeom>
                <a:avLst/>
                <a:gdLst>
                  <a:gd name="T0" fmla="*/ 30 w 61"/>
                  <a:gd name="T1" fmla="*/ 0 h 31"/>
                  <a:gd name="T2" fmla="*/ 30 w 61"/>
                  <a:gd name="T3" fmla="*/ 0 h 31"/>
                  <a:gd name="T4" fmla="*/ 61 w 61"/>
                  <a:gd name="T5" fmla="*/ 25 h 31"/>
                  <a:gd name="T6" fmla="*/ 61 w 61"/>
                  <a:gd name="T7" fmla="*/ 31 h 31"/>
                  <a:gd name="T8" fmla="*/ 56 w 61"/>
                  <a:gd name="T9" fmla="*/ 31 h 31"/>
                  <a:gd name="T10" fmla="*/ 56 w 61"/>
                  <a:gd name="T11" fmla="*/ 30 h 31"/>
                  <a:gd name="T12" fmla="*/ 52 w 61"/>
                  <a:gd name="T13" fmla="*/ 27 h 31"/>
                  <a:gd name="T14" fmla="*/ 49 w 61"/>
                  <a:gd name="T15" fmla="*/ 30 h 31"/>
                  <a:gd name="T16" fmla="*/ 49 w 61"/>
                  <a:gd name="T17" fmla="*/ 31 h 31"/>
                  <a:gd name="T18" fmla="*/ 45 w 61"/>
                  <a:gd name="T19" fmla="*/ 31 h 31"/>
                  <a:gd name="T20" fmla="*/ 45 w 61"/>
                  <a:gd name="T21" fmla="*/ 30 h 31"/>
                  <a:gd name="T22" fmla="*/ 41 w 61"/>
                  <a:gd name="T23" fmla="*/ 27 h 31"/>
                  <a:gd name="T24" fmla="*/ 38 w 61"/>
                  <a:gd name="T25" fmla="*/ 30 h 31"/>
                  <a:gd name="T26" fmla="*/ 38 w 61"/>
                  <a:gd name="T27" fmla="*/ 31 h 31"/>
                  <a:gd name="T28" fmla="*/ 34 w 61"/>
                  <a:gd name="T29" fmla="*/ 31 h 31"/>
                  <a:gd name="T30" fmla="*/ 34 w 61"/>
                  <a:gd name="T31" fmla="*/ 30 h 31"/>
                  <a:gd name="T32" fmla="*/ 30 w 61"/>
                  <a:gd name="T33" fmla="*/ 27 h 31"/>
                  <a:gd name="T34" fmla="*/ 27 w 61"/>
                  <a:gd name="T35" fmla="*/ 30 h 31"/>
                  <a:gd name="T36" fmla="*/ 27 w 61"/>
                  <a:gd name="T37" fmla="*/ 31 h 31"/>
                  <a:gd name="T38" fmla="*/ 23 w 61"/>
                  <a:gd name="T39" fmla="*/ 31 h 31"/>
                  <a:gd name="T40" fmla="*/ 23 w 61"/>
                  <a:gd name="T41" fmla="*/ 30 h 31"/>
                  <a:gd name="T42" fmla="*/ 19 w 61"/>
                  <a:gd name="T43" fmla="*/ 27 h 31"/>
                  <a:gd name="T44" fmla="*/ 16 w 61"/>
                  <a:gd name="T45" fmla="*/ 30 h 31"/>
                  <a:gd name="T46" fmla="*/ 16 w 61"/>
                  <a:gd name="T47" fmla="*/ 31 h 31"/>
                  <a:gd name="T48" fmla="*/ 12 w 61"/>
                  <a:gd name="T49" fmla="*/ 31 h 31"/>
                  <a:gd name="T50" fmla="*/ 12 w 61"/>
                  <a:gd name="T51" fmla="*/ 30 h 31"/>
                  <a:gd name="T52" fmla="*/ 8 w 61"/>
                  <a:gd name="T53" fmla="*/ 27 h 31"/>
                  <a:gd name="T54" fmla="*/ 5 w 61"/>
                  <a:gd name="T55" fmla="*/ 30 h 31"/>
                  <a:gd name="T56" fmla="*/ 5 w 61"/>
                  <a:gd name="T57" fmla="*/ 31 h 31"/>
                  <a:gd name="T58" fmla="*/ 0 w 61"/>
                  <a:gd name="T59" fmla="*/ 31 h 31"/>
                  <a:gd name="T60" fmla="*/ 0 w 61"/>
                  <a:gd name="T61" fmla="*/ 25 h 31"/>
                  <a:gd name="T62" fmla="*/ 30 w 61"/>
                  <a:gd name="T6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1" h="31">
                    <a:moveTo>
                      <a:pt x="30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47" y="0"/>
                      <a:pt x="61" y="11"/>
                      <a:pt x="61" y="25"/>
                    </a:cubicBezTo>
                    <a:cubicBezTo>
                      <a:pt x="61" y="31"/>
                      <a:pt x="61" y="31"/>
                      <a:pt x="61" y="31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28"/>
                      <a:pt x="54" y="27"/>
                      <a:pt x="52" y="27"/>
                    </a:cubicBezTo>
                    <a:cubicBezTo>
                      <a:pt x="50" y="27"/>
                      <a:pt x="49" y="28"/>
                      <a:pt x="49" y="30"/>
                    </a:cubicBezTo>
                    <a:cubicBezTo>
                      <a:pt x="49" y="31"/>
                      <a:pt x="49" y="31"/>
                      <a:pt x="49" y="31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5" y="28"/>
                      <a:pt x="43" y="27"/>
                      <a:pt x="41" y="27"/>
                    </a:cubicBezTo>
                    <a:cubicBezTo>
                      <a:pt x="39" y="27"/>
                      <a:pt x="38" y="28"/>
                      <a:pt x="38" y="30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28"/>
                      <a:pt x="32" y="27"/>
                      <a:pt x="30" y="27"/>
                    </a:cubicBezTo>
                    <a:cubicBezTo>
                      <a:pt x="28" y="27"/>
                      <a:pt x="27" y="28"/>
                      <a:pt x="27" y="30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3" y="28"/>
                      <a:pt x="21" y="27"/>
                      <a:pt x="19" y="27"/>
                    </a:cubicBezTo>
                    <a:cubicBezTo>
                      <a:pt x="17" y="27"/>
                      <a:pt x="16" y="28"/>
                      <a:pt x="16" y="30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28"/>
                      <a:pt x="10" y="27"/>
                      <a:pt x="8" y="27"/>
                    </a:cubicBezTo>
                    <a:cubicBezTo>
                      <a:pt x="6" y="27"/>
                      <a:pt x="5" y="28"/>
                      <a:pt x="5" y="30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1"/>
                      <a:pt x="13" y="0"/>
                      <a:pt x="30" y="0"/>
                    </a:cubicBezTo>
                    <a:close/>
                  </a:path>
                </a:pathLst>
              </a:custGeom>
              <a:solidFill>
                <a:srgbClr val="2424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285"/>
              <p:cNvSpPr>
                <a:spLocks/>
              </p:cNvSpPr>
              <p:nvPr/>
            </p:nvSpPr>
            <p:spPr bwMode="auto">
              <a:xfrm>
                <a:off x="9092879" y="6215733"/>
                <a:ext cx="549347" cy="89688"/>
              </a:xfrm>
              <a:custGeom>
                <a:avLst/>
                <a:gdLst>
                  <a:gd name="T0" fmla="*/ 61 w 62"/>
                  <a:gd name="T1" fmla="*/ 0 h 10"/>
                  <a:gd name="T2" fmla="*/ 1 w 62"/>
                  <a:gd name="T3" fmla="*/ 0 h 10"/>
                  <a:gd name="T4" fmla="*/ 1 w 62"/>
                  <a:gd name="T5" fmla="*/ 10 h 10"/>
                  <a:gd name="T6" fmla="*/ 62 w 62"/>
                  <a:gd name="T7" fmla="*/ 10 h 10"/>
                  <a:gd name="T8" fmla="*/ 61 w 6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10">
                    <a:moveTo>
                      <a:pt x="6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1" y="7"/>
                      <a:pt x="1" y="10"/>
                    </a:cubicBezTo>
                    <a:cubicBezTo>
                      <a:pt x="24" y="10"/>
                      <a:pt x="39" y="10"/>
                      <a:pt x="62" y="10"/>
                    </a:cubicBezTo>
                    <a:cubicBezTo>
                      <a:pt x="62" y="7"/>
                      <a:pt x="62" y="3"/>
                      <a:pt x="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286"/>
              <p:cNvSpPr>
                <a:spLocks/>
              </p:cNvSpPr>
              <p:nvPr/>
            </p:nvSpPr>
            <p:spPr bwMode="auto">
              <a:xfrm>
                <a:off x="9675858" y="6028880"/>
                <a:ext cx="538134" cy="276542"/>
              </a:xfrm>
              <a:custGeom>
                <a:avLst/>
                <a:gdLst>
                  <a:gd name="T0" fmla="*/ 31 w 61"/>
                  <a:gd name="T1" fmla="*/ 0 h 31"/>
                  <a:gd name="T2" fmla="*/ 31 w 61"/>
                  <a:gd name="T3" fmla="*/ 0 h 31"/>
                  <a:gd name="T4" fmla="*/ 61 w 61"/>
                  <a:gd name="T5" fmla="*/ 25 h 31"/>
                  <a:gd name="T6" fmla="*/ 61 w 61"/>
                  <a:gd name="T7" fmla="*/ 31 h 31"/>
                  <a:gd name="T8" fmla="*/ 56 w 61"/>
                  <a:gd name="T9" fmla="*/ 31 h 31"/>
                  <a:gd name="T10" fmla="*/ 56 w 61"/>
                  <a:gd name="T11" fmla="*/ 30 h 31"/>
                  <a:gd name="T12" fmla="*/ 53 w 61"/>
                  <a:gd name="T13" fmla="*/ 27 h 31"/>
                  <a:gd name="T14" fmla="*/ 49 w 61"/>
                  <a:gd name="T15" fmla="*/ 30 h 31"/>
                  <a:gd name="T16" fmla="*/ 49 w 61"/>
                  <a:gd name="T17" fmla="*/ 31 h 31"/>
                  <a:gd name="T18" fmla="*/ 45 w 61"/>
                  <a:gd name="T19" fmla="*/ 31 h 31"/>
                  <a:gd name="T20" fmla="*/ 45 w 61"/>
                  <a:gd name="T21" fmla="*/ 30 h 31"/>
                  <a:gd name="T22" fmla="*/ 42 w 61"/>
                  <a:gd name="T23" fmla="*/ 27 h 31"/>
                  <a:gd name="T24" fmla="*/ 38 w 61"/>
                  <a:gd name="T25" fmla="*/ 30 h 31"/>
                  <a:gd name="T26" fmla="*/ 38 w 61"/>
                  <a:gd name="T27" fmla="*/ 31 h 31"/>
                  <a:gd name="T28" fmla="*/ 34 w 61"/>
                  <a:gd name="T29" fmla="*/ 31 h 31"/>
                  <a:gd name="T30" fmla="*/ 34 w 61"/>
                  <a:gd name="T31" fmla="*/ 30 h 31"/>
                  <a:gd name="T32" fmla="*/ 31 w 61"/>
                  <a:gd name="T33" fmla="*/ 27 h 31"/>
                  <a:gd name="T34" fmla="*/ 27 w 61"/>
                  <a:gd name="T35" fmla="*/ 30 h 31"/>
                  <a:gd name="T36" fmla="*/ 27 w 61"/>
                  <a:gd name="T37" fmla="*/ 31 h 31"/>
                  <a:gd name="T38" fmla="*/ 23 w 61"/>
                  <a:gd name="T39" fmla="*/ 31 h 31"/>
                  <a:gd name="T40" fmla="*/ 23 w 61"/>
                  <a:gd name="T41" fmla="*/ 30 h 31"/>
                  <a:gd name="T42" fmla="*/ 20 w 61"/>
                  <a:gd name="T43" fmla="*/ 27 h 31"/>
                  <a:gd name="T44" fmla="*/ 16 w 61"/>
                  <a:gd name="T45" fmla="*/ 30 h 31"/>
                  <a:gd name="T46" fmla="*/ 16 w 61"/>
                  <a:gd name="T47" fmla="*/ 31 h 31"/>
                  <a:gd name="T48" fmla="*/ 12 w 61"/>
                  <a:gd name="T49" fmla="*/ 31 h 31"/>
                  <a:gd name="T50" fmla="*/ 12 w 61"/>
                  <a:gd name="T51" fmla="*/ 30 h 31"/>
                  <a:gd name="T52" fmla="*/ 9 w 61"/>
                  <a:gd name="T53" fmla="*/ 27 h 31"/>
                  <a:gd name="T54" fmla="*/ 5 w 61"/>
                  <a:gd name="T55" fmla="*/ 30 h 31"/>
                  <a:gd name="T56" fmla="*/ 5 w 61"/>
                  <a:gd name="T57" fmla="*/ 31 h 31"/>
                  <a:gd name="T58" fmla="*/ 0 w 61"/>
                  <a:gd name="T59" fmla="*/ 31 h 31"/>
                  <a:gd name="T60" fmla="*/ 0 w 61"/>
                  <a:gd name="T61" fmla="*/ 25 h 31"/>
                  <a:gd name="T62" fmla="*/ 31 w 61"/>
                  <a:gd name="T6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1" h="31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47" y="0"/>
                      <a:pt x="61" y="11"/>
                      <a:pt x="61" y="25"/>
                    </a:cubicBezTo>
                    <a:cubicBezTo>
                      <a:pt x="61" y="31"/>
                      <a:pt x="61" y="31"/>
                      <a:pt x="61" y="31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28"/>
                      <a:pt x="55" y="27"/>
                      <a:pt x="53" y="27"/>
                    </a:cubicBezTo>
                    <a:cubicBezTo>
                      <a:pt x="51" y="27"/>
                      <a:pt x="49" y="28"/>
                      <a:pt x="49" y="30"/>
                    </a:cubicBezTo>
                    <a:cubicBezTo>
                      <a:pt x="49" y="31"/>
                      <a:pt x="49" y="31"/>
                      <a:pt x="49" y="31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5" y="28"/>
                      <a:pt x="44" y="27"/>
                      <a:pt x="42" y="27"/>
                    </a:cubicBezTo>
                    <a:cubicBezTo>
                      <a:pt x="40" y="27"/>
                      <a:pt x="38" y="28"/>
                      <a:pt x="38" y="30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28"/>
                      <a:pt x="33" y="27"/>
                      <a:pt x="31" y="27"/>
                    </a:cubicBezTo>
                    <a:cubicBezTo>
                      <a:pt x="29" y="27"/>
                      <a:pt x="27" y="28"/>
                      <a:pt x="27" y="30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3" y="28"/>
                      <a:pt x="22" y="27"/>
                      <a:pt x="20" y="27"/>
                    </a:cubicBezTo>
                    <a:cubicBezTo>
                      <a:pt x="18" y="27"/>
                      <a:pt x="16" y="28"/>
                      <a:pt x="16" y="30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28"/>
                      <a:pt x="11" y="27"/>
                      <a:pt x="9" y="27"/>
                    </a:cubicBezTo>
                    <a:cubicBezTo>
                      <a:pt x="7" y="27"/>
                      <a:pt x="5" y="28"/>
                      <a:pt x="5" y="30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1"/>
                      <a:pt x="14" y="0"/>
                      <a:pt x="31" y="0"/>
                    </a:cubicBezTo>
                    <a:close/>
                  </a:path>
                </a:pathLst>
              </a:custGeom>
              <a:solidFill>
                <a:srgbClr val="2424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287"/>
              <p:cNvSpPr>
                <a:spLocks/>
              </p:cNvSpPr>
              <p:nvPr/>
            </p:nvSpPr>
            <p:spPr bwMode="auto">
              <a:xfrm>
                <a:off x="9675858" y="6215733"/>
                <a:ext cx="538134" cy="89688"/>
              </a:xfrm>
              <a:custGeom>
                <a:avLst/>
                <a:gdLst>
                  <a:gd name="T0" fmla="*/ 61 w 61"/>
                  <a:gd name="T1" fmla="*/ 0 h 10"/>
                  <a:gd name="T2" fmla="*/ 61 w 61"/>
                  <a:gd name="T3" fmla="*/ 10 h 10"/>
                  <a:gd name="T4" fmla="*/ 0 w 61"/>
                  <a:gd name="T5" fmla="*/ 10 h 10"/>
                  <a:gd name="T6" fmla="*/ 0 w 61"/>
                  <a:gd name="T7" fmla="*/ 0 h 10"/>
                  <a:gd name="T8" fmla="*/ 61 w 61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0">
                    <a:moveTo>
                      <a:pt x="61" y="0"/>
                    </a:moveTo>
                    <a:cubicBezTo>
                      <a:pt x="61" y="3"/>
                      <a:pt x="61" y="7"/>
                      <a:pt x="61" y="10"/>
                    </a:cubicBezTo>
                    <a:cubicBezTo>
                      <a:pt x="38" y="10"/>
                      <a:pt x="23" y="10"/>
                      <a:pt x="0" y="10"/>
                    </a:cubicBezTo>
                    <a:cubicBezTo>
                      <a:pt x="0" y="7"/>
                      <a:pt x="0" y="3"/>
                      <a:pt x="0" y="0"/>
                    </a:cubicBez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288"/>
              <p:cNvSpPr>
                <a:spLocks/>
              </p:cNvSpPr>
              <p:nvPr/>
            </p:nvSpPr>
            <p:spPr bwMode="auto">
              <a:xfrm>
                <a:off x="8764019" y="2564640"/>
                <a:ext cx="1786308" cy="1898418"/>
              </a:xfrm>
              <a:custGeom>
                <a:avLst/>
                <a:gdLst>
                  <a:gd name="T0" fmla="*/ 164 w 202"/>
                  <a:gd name="T1" fmla="*/ 78 h 214"/>
                  <a:gd name="T2" fmla="*/ 164 w 202"/>
                  <a:gd name="T3" fmla="*/ 131 h 214"/>
                  <a:gd name="T4" fmla="*/ 164 w 202"/>
                  <a:gd name="T5" fmla="*/ 214 h 214"/>
                  <a:gd name="T6" fmla="*/ 38 w 202"/>
                  <a:gd name="T7" fmla="*/ 214 h 214"/>
                  <a:gd name="T8" fmla="*/ 38 w 202"/>
                  <a:gd name="T9" fmla="*/ 131 h 214"/>
                  <a:gd name="T10" fmla="*/ 38 w 202"/>
                  <a:gd name="T11" fmla="*/ 127 h 214"/>
                  <a:gd name="T12" fmla="*/ 0 w 202"/>
                  <a:gd name="T13" fmla="*/ 127 h 214"/>
                  <a:gd name="T14" fmla="*/ 3 w 202"/>
                  <a:gd name="T15" fmla="*/ 41 h 214"/>
                  <a:gd name="T16" fmla="*/ 24 w 202"/>
                  <a:gd name="T17" fmla="*/ 11 h 214"/>
                  <a:gd name="T18" fmla="*/ 62 w 202"/>
                  <a:gd name="T19" fmla="*/ 0 h 214"/>
                  <a:gd name="T20" fmla="*/ 89 w 202"/>
                  <a:gd name="T21" fmla="*/ 0 h 214"/>
                  <a:gd name="T22" fmla="*/ 113 w 202"/>
                  <a:gd name="T23" fmla="*/ 0 h 214"/>
                  <a:gd name="T24" fmla="*/ 139 w 202"/>
                  <a:gd name="T25" fmla="*/ 0 h 214"/>
                  <a:gd name="T26" fmla="*/ 174 w 202"/>
                  <a:gd name="T27" fmla="*/ 10 h 214"/>
                  <a:gd name="T28" fmla="*/ 199 w 202"/>
                  <a:gd name="T29" fmla="*/ 46 h 214"/>
                  <a:gd name="T30" fmla="*/ 202 w 202"/>
                  <a:gd name="T31" fmla="*/ 115 h 214"/>
                  <a:gd name="T32" fmla="*/ 164 w 202"/>
                  <a:gd name="T33" fmla="*/ 115 h 214"/>
                  <a:gd name="T34" fmla="*/ 164 w 202"/>
                  <a:gd name="T35" fmla="*/ 78 h 214"/>
                  <a:gd name="T36" fmla="*/ 164 w 202"/>
                  <a:gd name="T37" fmla="*/ 78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2" h="214">
                    <a:moveTo>
                      <a:pt x="164" y="78"/>
                    </a:moveTo>
                    <a:cubicBezTo>
                      <a:pt x="164" y="131"/>
                      <a:pt x="164" y="131"/>
                      <a:pt x="164" y="131"/>
                    </a:cubicBezTo>
                    <a:cubicBezTo>
                      <a:pt x="164" y="214"/>
                      <a:pt x="164" y="214"/>
                      <a:pt x="164" y="214"/>
                    </a:cubicBezTo>
                    <a:cubicBezTo>
                      <a:pt x="38" y="214"/>
                      <a:pt x="38" y="214"/>
                      <a:pt x="38" y="214"/>
                    </a:cubicBezTo>
                    <a:cubicBezTo>
                      <a:pt x="38" y="131"/>
                      <a:pt x="38" y="131"/>
                      <a:pt x="38" y="131"/>
                    </a:cubicBezTo>
                    <a:cubicBezTo>
                      <a:pt x="38" y="127"/>
                      <a:pt x="38" y="127"/>
                      <a:pt x="38" y="127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4" y="22"/>
                      <a:pt x="5" y="18"/>
                      <a:pt x="24" y="11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99" y="19"/>
                      <a:pt x="198" y="19"/>
                      <a:pt x="199" y="46"/>
                    </a:cubicBezTo>
                    <a:cubicBezTo>
                      <a:pt x="202" y="115"/>
                      <a:pt x="202" y="115"/>
                      <a:pt x="202" y="115"/>
                    </a:cubicBezTo>
                    <a:cubicBezTo>
                      <a:pt x="164" y="115"/>
                      <a:pt x="164" y="115"/>
                      <a:pt x="164" y="115"/>
                    </a:cubicBezTo>
                    <a:cubicBezTo>
                      <a:pt x="164" y="78"/>
                      <a:pt x="164" y="78"/>
                      <a:pt x="164" y="78"/>
                    </a:cubicBezTo>
                    <a:cubicBezTo>
                      <a:pt x="164" y="78"/>
                      <a:pt x="164" y="78"/>
                      <a:pt x="164" y="78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289"/>
              <p:cNvSpPr>
                <a:spLocks/>
              </p:cNvSpPr>
              <p:nvPr/>
            </p:nvSpPr>
            <p:spPr bwMode="auto">
              <a:xfrm>
                <a:off x="8764019" y="2564640"/>
                <a:ext cx="885681" cy="1898418"/>
              </a:xfrm>
              <a:custGeom>
                <a:avLst/>
                <a:gdLst>
                  <a:gd name="T0" fmla="*/ 100 w 100"/>
                  <a:gd name="T1" fmla="*/ 214 h 214"/>
                  <a:gd name="T2" fmla="*/ 38 w 100"/>
                  <a:gd name="T3" fmla="*/ 214 h 214"/>
                  <a:gd name="T4" fmla="*/ 38 w 100"/>
                  <a:gd name="T5" fmla="*/ 131 h 214"/>
                  <a:gd name="T6" fmla="*/ 38 w 100"/>
                  <a:gd name="T7" fmla="*/ 127 h 214"/>
                  <a:gd name="T8" fmla="*/ 0 w 100"/>
                  <a:gd name="T9" fmla="*/ 127 h 214"/>
                  <a:gd name="T10" fmla="*/ 3 w 100"/>
                  <a:gd name="T11" fmla="*/ 41 h 214"/>
                  <a:gd name="T12" fmla="*/ 24 w 100"/>
                  <a:gd name="T13" fmla="*/ 11 h 214"/>
                  <a:gd name="T14" fmla="*/ 62 w 100"/>
                  <a:gd name="T15" fmla="*/ 0 h 214"/>
                  <a:gd name="T16" fmla="*/ 89 w 100"/>
                  <a:gd name="T17" fmla="*/ 0 h 214"/>
                  <a:gd name="T18" fmla="*/ 100 w 100"/>
                  <a:gd name="T19" fmla="*/ 0 h 214"/>
                  <a:gd name="T20" fmla="*/ 100 w 100"/>
                  <a:gd name="T21" fmla="*/ 2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0" h="214">
                    <a:moveTo>
                      <a:pt x="100" y="214"/>
                    </a:moveTo>
                    <a:cubicBezTo>
                      <a:pt x="38" y="214"/>
                      <a:pt x="38" y="214"/>
                      <a:pt x="38" y="214"/>
                    </a:cubicBezTo>
                    <a:cubicBezTo>
                      <a:pt x="38" y="131"/>
                      <a:pt x="38" y="131"/>
                      <a:pt x="38" y="131"/>
                    </a:cubicBezTo>
                    <a:cubicBezTo>
                      <a:pt x="38" y="127"/>
                      <a:pt x="38" y="127"/>
                      <a:pt x="38" y="127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4" y="22"/>
                      <a:pt x="5" y="18"/>
                      <a:pt x="24" y="11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100" y="0"/>
                      <a:pt x="100" y="0"/>
                      <a:pt x="100" y="0"/>
                    </a:cubicBezTo>
                    <a:lnTo>
                      <a:pt x="100" y="214"/>
                    </a:ln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290"/>
              <p:cNvSpPr>
                <a:spLocks/>
              </p:cNvSpPr>
              <p:nvPr/>
            </p:nvSpPr>
            <p:spPr bwMode="auto">
              <a:xfrm>
                <a:off x="9313365" y="2299308"/>
                <a:ext cx="672668" cy="896892"/>
              </a:xfrm>
              <a:custGeom>
                <a:avLst/>
                <a:gdLst>
                  <a:gd name="T0" fmla="*/ 180 w 180"/>
                  <a:gd name="T1" fmla="*/ 71 h 240"/>
                  <a:gd name="T2" fmla="*/ 92 w 180"/>
                  <a:gd name="T3" fmla="*/ 240 h 240"/>
                  <a:gd name="T4" fmla="*/ 0 w 180"/>
                  <a:gd name="T5" fmla="*/ 71 h 240"/>
                  <a:gd name="T6" fmla="*/ 33 w 180"/>
                  <a:gd name="T7" fmla="*/ 69 h 240"/>
                  <a:gd name="T8" fmla="*/ 33 w 180"/>
                  <a:gd name="T9" fmla="*/ 0 h 240"/>
                  <a:gd name="T10" fmla="*/ 151 w 180"/>
                  <a:gd name="T11" fmla="*/ 0 h 240"/>
                  <a:gd name="T12" fmla="*/ 151 w 180"/>
                  <a:gd name="T13" fmla="*/ 69 h 240"/>
                  <a:gd name="T14" fmla="*/ 180 w 180"/>
                  <a:gd name="T15" fmla="*/ 7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0" h="240">
                    <a:moveTo>
                      <a:pt x="180" y="71"/>
                    </a:moveTo>
                    <a:lnTo>
                      <a:pt x="92" y="240"/>
                    </a:lnTo>
                    <a:lnTo>
                      <a:pt x="0" y="71"/>
                    </a:lnTo>
                    <a:lnTo>
                      <a:pt x="33" y="69"/>
                    </a:lnTo>
                    <a:lnTo>
                      <a:pt x="33" y="0"/>
                    </a:lnTo>
                    <a:lnTo>
                      <a:pt x="151" y="0"/>
                    </a:lnTo>
                    <a:lnTo>
                      <a:pt x="151" y="69"/>
                    </a:lnTo>
                    <a:lnTo>
                      <a:pt x="180" y="71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291"/>
              <p:cNvSpPr>
                <a:spLocks/>
              </p:cNvSpPr>
              <p:nvPr/>
            </p:nvSpPr>
            <p:spPr bwMode="auto">
              <a:xfrm>
                <a:off x="9418003" y="2299308"/>
                <a:ext cx="459658" cy="373704"/>
              </a:xfrm>
              <a:custGeom>
                <a:avLst/>
                <a:gdLst>
                  <a:gd name="T0" fmla="*/ 0 w 52"/>
                  <a:gd name="T1" fmla="*/ 29 h 42"/>
                  <a:gd name="T2" fmla="*/ 2 w 52"/>
                  <a:gd name="T3" fmla="*/ 29 h 42"/>
                  <a:gd name="T4" fmla="*/ 2 w 52"/>
                  <a:gd name="T5" fmla="*/ 0 h 42"/>
                  <a:gd name="T6" fmla="*/ 52 w 52"/>
                  <a:gd name="T7" fmla="*/ 0 h 42"/>
                  <a:gd name="T8" fmla="*/ 52 w 52"/>
                  <a:gd name="T9" fmla="*/ 29 h 42"/>
                  <a:gd name="T10" fmla="*/ 52 w 52"/>
                  <a:gd name="T11" fmla="*/ 29 h 42"/>
                  <a:gd name="T12" fmla="*/ 26 w 52"/>
                  <a:gd name="T13" fmla="*/ 42 h 42"/>
                  <a:gd name="T14" fmla="*/ 0 w 52"/>
                  <a:gd name="T15" fmla="*/ 2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42">
                    <a:moveTo>
                      <a:pt x="0" y="29"/>
                    </a:moveTo>
                    <a:cubicBezTo>
                      <a:pt x="2" y="29"/>
                      <a:pt x="2" y="29"/>
                      <a:pt x="2" y="29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46" y="37"/>
                      <a:pt x="37" y="42"/>
                      <a:pt x="26" y="42"/>
                    </a:cubicBezTo>
                    <a:cubicBezTo>
                      <a:pt x="16" y="42"/>
                      <a:pt x="6" y="37"/>
                      <a:pt x="0" y="29"/>
                    </a:cubicBezTo>
                    <a:close/>
                  </a:path>
                </a:pathLst>
              </a:custGeom>
              <a:solidFill>
                <a:srgbClr val="E0DA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292"/>
              <p:cNvSpPr>
                <a:spLocks/>
              </p:cNvSpPr>
              <p:nvPr/>
            </p:nvSpPr>
            <p:spPr bwMode="auto">
              <a:xfrm>
                <a:off x="9436687" y="2299308"/>
                <a:ext cx="440971" cy="284016"/>
              </a:xfrm>
              <a:custGeom>
                <a:avLst/>
                <a:gdLst>
                  <a:gd name="T0" fmla="*/ 0 w 50"/>
                  <a:gd name="T1" fmla="*/ 28 h 32"/>
                  <a:gd name="T2" fmla="*/ 0 w 50"/>
                  <a:gd name="T3" fmla="*/ 0 h 32"/>
                  <a:gd name="T4" fmla="*/ 50 w 50"/>
                  <a:gd name="T5" fmla="*/ 0 h 32"/>
                  <a:gd name="T6" fmla="*/ 50 w 50"/>
                  <a:gd name="T7" fmla="*/ 28 h 32"/>
                  <a:gd name="T8" fmla="*/ 25 w 50"/>
                  <a:gd name="T9" fmla="*/ 32 h 32"/>
                  <a:gd name="T10" fmla="*/ 0 w 50"/>
                  <a:gd name="T11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32">
                    <a:moveTo>
                      <a:pt x="0" y="2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42" y="30"/>
                      <a:pt x="33" y="32"/>
                      <a:pt x="25" y="32"/>
                    </a:cubicBezTo>
                    <a:cubicBezTo>
                      <a:pt x="16" y="32"/>
                      <a:pt x="8" y="30"/>
                      <a:pt x="0" y="28"/>
                    </a:cubicBezTo>
                    <a:close/>
                  </a:path>
                </a:pathLst>
              </a:custGeom>
              <a:solidFill>
                <a:srgbClr val="CAC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93"/>
              <p:cNvSpPr>
                <a:spLocks/>
              </p:cNvSpPr>
              <p:nvPr/>
            </p:nvSpPr>
            <p:spPr bwMode="auto">
              <a:xfrm>
                <a:off x="9376894" y="2299308"/>
                <a:ext cx="272805" cy="627824"/>
              </a:xfrm>
              <a:custGeom>
                <a:avLst/>
                <a:gdLst>
                  <a:gd name="T0" fmla="*/ 73 w 73"/>
                  <a:gd name="T1" fmla="*/ 168 h 168"/>
                  <a:gd name="T2" fmla="*/ 0 w 73"/>
                  <a:gd name="T3" fmla="*/ 71 h 168"/>
                  <a:gd name="T4" fmla="*/ 16 w 73"/>
                  <a:gd name="T5" fmla="*/ 69 h 168"/>
                  <a:gd name="T6" fmla="*/ 16 w 73"/>
                  <a:gd name="T7" fmla="*/ 0 h 168"/>
                  <a:gd name="T8" fmla="*/ 73 w 73"/>
                  <a:gd name="T9" fmla="*/ 0 h 168"/>
                  <a:gd name="T10" fmla="*/ 73 w 73"/>
                  <a:gd name="T11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" h="168">
                    <a:moveTo>
                      <a:pt x="73" y="168"/>
                    </a:moveTo>
                    <a:lnTo>
                      <a:pt x="0" y="71"/>
                    </a:lnTo>
                    <a:lnTo>
                      <a:pt x="16" y="69"/>
                    </a:lnTo>
                    <a:lnTo>
                      <a:pt x="16" y="0"/>
                    </a:lnTo>
                    <a:lnTo>
                      <a:pt x="73" y="0"/>
                    </a:lnTo>
                    <a:lnTo>
                      <a:pt x="73" y="168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94"/>
              <p:cNvSpPr>
                <a:spLocks/>
              </p:cNvSpPr>
              <p:nvPr/>
            </p:nvSpPr>
            <p:spPr bwMode="auto">
              <a:xfrm>
                <a:off x="9418003" y="2299308"/>
                <a:ext cx="231697" cy="373704"/>
              </a:xfrm>
              <a:custGeom>
                <a:avLst/>
                <a:gdLst>
                  <a:gd name="T0" fmla="*/ 0 w 26"/>
                  <a:gd name="T1" fmla="*/ 29 h 42"/>
                  <a:gd name="T2" fmla="*/ 2 w 26"/>
                  <a:gd name="T3" fmla="*/ 29 h 42"/>
                  <a:gd name="T4" fmla="*/ 2 w 26"/>
                  <a:gd name="T5" fmla="*/ 0 h 42"/>
                  <a:gd name="T6" fmla="*/ 26 w 26"/>
                  <a:gd name="T7" fmla="*/ 0 h 42"/>
                  <a:gd name="T8" fmla="*/ 26 w 26"/>
                  <a:gd name="T9" fmla="*/ 42 h 42"/>
                  <a:gd name="T10" fmla="*/ 26 w 26"/>
                  <a:gd name="T11" fmla="*/ 42 h 42"/>
                  <a:gd name="T12" fmla="*/ 0 w 26"/>
                  <a:gd name="T13" fmla="*/ 2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42">
                    <a:moveTo>
                      <a:pt x="0" y="29"/>
                    </a:moveTo>
                    <a:cubicBezTo>
                      <a:pt x="2" y="29"/>
                      <a:pt x="2" y="29"/>
                      <a:pt x="2" y="29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16" y="42"/>
                      <a:pt x="6" y="37"/>
                      <a:pt x="0" y="29"/>
                    </a:cubicBezTo>
                    <a:close/>
                  </a:path>
                </a:pathLst>
              </a:custGeom>
              <a:solidFill>
                <a:srgbClr val="EAE5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295"/>
              <p:cNvSpPr>
                <a:spLocks/>
              </p:cNvSpPr>
              <p:nvPr/>
            </p:nvSpPr>
            <p:spPr bwMode="auto">
              <a:xfrm>
                <a:off x="9436687" y="2299308"/>
                <a:ext cx="213013" cy="284016"/>
              </a:xfrm>
              <a:custGeom>
                <a:avLst/>
                <a:gdLst>
                  <a:gd name="T0" fmla="*/ 0 w 24"/>
                  <a:gd name="T1" fmla="*/ 28 h 32"/>
                  <a:gd name="T2" fmla="*/ 0 w 24"/>
                  <a:gd name="T3" fmla="*/ 0 h 32"/>
                  <a:gd name="T4" fmla="*/ 24 w 24"/>
                  <a:gd name="T5" fmla="*/ 0 h 32"/>
                  <a:gd name="T6" fmla="*/ 24 w 24"/>
                  <a:gd name="T7" fmla="*/ 32 h 32"/>
                  <a:gd name="T8" fmla="*/ 0 w 24"/>
                  <a:gd name="T9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2">
                    <a:moveTo>
                      <a:pt x="0" y="2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16" y="32"/>
                      <a:pt x="8" y="30"/>
                      <a:pt x="0" y="28"/>
                    </a:cubicBezTo>
                    <a:close/>
                  </a:path>
                </a:pathLst>
              </a:custGeom>
              <a:solidFill>
                <a:srgbClr val="DAD6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296"/>
              <p:cNvSpPr>
                <a:spLocks/>
              </p:cNvSpPr>
              <p:nvPr/>
            </p:nvSpPr>
            <p:spPr bwMode="auto">
              <a:xfrm>
                <a:off x="8950871" y="1103455"/>
                <a:ext cx="1412603" cy="1401393"/>
              </a:xfrm>
              <a:custGeom>
                <a:avLst/>
                <a:gdLst>
                  <a:gd name="T0" fmla="*/ 80 w 160"/>
                  <a:gd name="T1" fmla="*/ 0 h 158"/>
                  <a:gd name="T2" fmla="*/ 85 w 160"/>
                  <a:gd name="T3" fmla="*/ 1 h 158"/>
                  <a:gd name="T4" fmla="*/ 139 w 160"/>
                  <a:gd name="T5" fmla="*/ 1 h 158"/>
                  <a:gd name="T6" fmla="*/ 143 w 160"/>
                  <a:gd name="T7" fmla="*/ 18 h 158"/>
                  <a:gd name="T8" fmla="*/ 160 w 160"/>
                  <a:gd name="T9" fmla="*/ 35 h 158"/>
                  <a:gd name="T10" fmla="*/ 160 w 160"/>
                  <a:gd name="T11" fmla="*/ 77 h 158"/>
                  <a:gd name="T12" fmla="*/ 159 w 160"/>
                  <a:gd name="T13" fmla="*/ 77 h 158"/>
                  <a:gd name="T14" fmla="*/ 159 w 160"/>
                  <a:gd name="T15" fmla="*/ 79 h 158"/>
                  <a:gd name="T16" fmla="*/ 80 w 160"/>
                  <a:gd name="T17" fmla="*/ 158 h 158"/>
                  <a:gd name="T18" fmla="*/ 0 w 160"/>
                  <a:gd name="T19" fmla="*/ 79 h 158"/>
                  <a:gd name="T20" fmla="*/ 0 w 160"/>
                  <a:gd name="T21" fmla="*/ 73 h 158"/>
                  <a:gd name="T22" fmla="*/ 0 w 160"/>
                  <a:gd name="T23" fmla="*/ 17 h 158"/>
                  <a:gd name="T24" fmla="*/ 12 w 160"/>
                  <a:gd name="T25" fmla="*/ 1 h 158"/>
                  <a:gd name="T26" fmla="*/ 75 w 160"/>
                  <a:gd name="T27" fmla="*/ 1 h 158"/>
                  <a:gd name="T28" fmla="*/ 80 w 160"/>
                  <a:gd name="T29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0" h="158">
                    <a:moveTo>
                      <a:pt x="80" y="0"/>
                    </a:moveTo>
                    <a:cubicBezTo>
                      <a:pt x="81" y="0"/>
                      <a:pt x="83" y="1"/>
                      <a:pt x="85" y="1"/>
                    </a:cubicBezTo>
                    <a:cubicBezTo>
                      <a:pt x="139" y="1"/>
                      <a:pt x="139" y="1"/>
                      <a:pt x="139" y="1"/>
                    </a:cubicBezTo>
                    <a:cubicBezTo>
                      <a:pt x="143" y="18"/>
                      <a:pt x="143" y="18"/>
                      <a:pt x="143" y="18"/>
                    </a:cubicBezTo>
                    <a:cubicBezTo>
                      <a:pt x="160" y="35"/>
                      <a:pt x="160" y="35"/>
                      <a:pt x="160" y="35"/>
                    </a:cubicBezTo>
                    <a:cubicBezTo>
                      <a:pt x="160" y="77"/>
                      <a:pt x="160" y="77"/>
                      <a:pt x="160" y="77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8"/>
                      <a:pt x="159" y="79"/>
                      <a:pt x="159" y="79"/>
                    </a:cubicBezTo>
                    <a:cubicBezTo>
                      <a:pt x="159" y="123"/>
                      <a:pt x="124" y="158"/>
                      <a:pt x="80" y="158"/>
                    </a:cubicBezTo>
                    <a:cubicBezTo>
                      <a:pt x="36" y="158"/>
                      <a:pt x="0" y="123"/>
                      <a:pt x="0" y="79"/>
                    </a:cubicBezTo>
                    <a:cubicBezTo>
                      <a:pt x="0" y="77"/>
                      <a:pt x="0" y="75"/>
                      <a:pt x="0" y="73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75" y="1"/>
                      <a:pt x="75" y="1"/>
                      <a:pt x="75" y="1"/>
                    </a:cubicBezTo>
                    <a:cubicBezTo>
                      <a:pt x="76" y="1"/>
                      <a:pt x="78" y="0"/>
                      <a:pt x="80" y="0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297"/>
              <p:cNvSpPr>
                <a:spLocks/>
              </p:cNvSpPr>
              <p:nvPr/>
            </p:nvSpPr>
            <p:spPr bwMode="auto">
              <a:xfrm>
                <a:off x="8950871" y="1110929"/>
                <a:ext cx="609140" cy="1382707"/>
              </a:xfrm>
              <a:custGeom>
                <a:avLst/>
                <a:gdLst>
                  <a:gd name="T0" fmla="*/ 69 w 69"/>
                  <a:gd name="T1" fmla="*/ 156 h 156"/>
                  <a:gd name="T2" fmla="*/ 0 w 69"/>
                  <a:gd name="T3" fmla="*/ 78 h 156"/>
                  <a:gd name="T4" fmla="*/ 0 w 69"/>
                  <a:gd name="T5" fmla="*/ 72 h 156"/>
                  <a:gd name="T6" fmla="*/ 0 w 69"/>
                  <a:gd name="T7" fmla="*/ 16 h 156"/>
                  <a:gd name="T8" fmla="*/ 12 w 69"/>
                  <a:gd name="T9" fmla="*/ 0 h 156"/>
                  <a:gd name="T10" fmla="*/ 69 w 69"/>
                  <a:gd name="T11" fmla="*/ 0 h 156"/>
                  <a:gd name="T12" fmla="*/ 69 w 69"/>
                  <a:gd name="T13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156">
                    <a:moveTo>
                      <a:pt x="69" y="156"/>
                    </a:moveTo>
                    <a:cubicBezTo>
                      <a:pt x="30" y="151"/>
                      <a:pt x="0" y="118"/>
                      <a:pt x="0" y="78"/>
                    </a:cubicBezTo>
                    <a:cubicBezTo>
                      <a:pt x="0" y="76"/>
                      <a:pt x="0" y="74"/>
                      <a:pt x="0" y="7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9" y="0"/>
                      <a:pt x="69" y="0"/>
                      <a:pt x="69" y="0"/>
                    </a:cubicBez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98"/>
              <p:cNvSpPr>
                <a:spLocks/>
              </p:cNvSpPr>
              <p:nvPr/>
            </p:nvSpPr>
            <p:spPr bwMode="auto">
              <a:xfrm>
                <a:off x="8879868" y="980132"/>
                <a:ext cx="1483608" cy="594192"/>
              </a:xfrm>
              <a:custGeom>
                <a:avLst/>
                <a:gdLst>
                  <a:gd name="T0" fmla="*/ 168 w 168"/>
                  <a:gd name="T1" fmla="*/ 43 h 67"/>
                  <a:gd name="T2" fmla="*/ 168 w 168"/>
                  <a:gd name="T3" fmla="*/ 67 h 67"/>
                  <a:gd name="T4" fmla="*/ 143 w 168"/>
                  <a:gd name="T5" fmla="*/ 67 h 67"/>
                  <a:gd name="T6" fmla="*/ 136 w 168"/>
                  <a:gd name="T7" fmla="*/ 67 h 67"/>
                  <a:gd name="T8" fmla="*/ 136 w 168"/>
                  <a:gd name="T9" fmla="*/ 43 h 67"/>
                  <a:gd name="T10" fmla="*/ 135 w 168"/>
                  <a:gd name="T11" fmla="*/ 43 h 67"/>
                  <a:gd name="T12" fmla="*/ 119 w 168"/>
                  <a:gd name="T13" fmla="*/ 66 h 67"/>
                  <a:gd name="T14" fmla="*/ 110 w 168"/>
                  <a:gd name="T15" fmla="*/ 67 h 67"/>
                  <a:gd name="T16" fmla="*/ 109 w 168"/>
                  <a:gd name="T17" fmla="*/ 67 h 67"/>
                  <a:gd name="T18" fmla="*/ 107 w 168"/>
                  <a:gd name="T19" fmla="*/ 67 h 67"/>
                  <a:gd name="T20" fmla="*/ 107 w 168"/>
                  <a:gd name="T21" fmla="*/ 67 h 67"/>
                  <a:gd name="T22" fmla="*/ 88 w 168"/>
                  <a:gd name="T23" fmla="*/ 67 h 67"/>
                  <a:gd name="T24" fmla="*/ 88 w 168"/>
                  <a:gd name="T25" fmla="*/ 67 h 67"/>
                  <a:gd name="T26" fmla="*/ 88 w 168"/>
                  <a:gd name="T27" fmla="*/ 67 h 67"/>
                  <a:gd name="T28" fmla="*/ 24 w 168"/>
                  <a:gd name="T29" fmla="*/ 67 h 67"/>
                  <a:gd name="T30" fmla="*/ 0 w 168"/>
                  <a:gd name="T31" fmla="*/ 43 h 67"/>
                  <a:gd name="T32" fmla="*/ 0 w 168"/>
                  <a:gd name="T33" fmla="*/ 0 h 67"/>
                  <a:gd name="T34" fmla="*/ 41 w 168"/>
                  <a:gd name="T35" fmla="*/ 0 h 67"/>
                  <a:gd name="T36" fmla="*/ 90 w 168"/>
                  <a:gd name="T37" fmla="*/ 0 h 67"/>
                  <a:gd name="T38" fmla="*/ 90 w 168"/>
                  <a:gd name="T39" fmla="*/ 0 h 67"/>
                  <a:gd name="T40" fmla="*/ 116 w 168"/>
                  <a:gd name="T41" fmla="*/ 0 h 67"/>
                  <a:gd name="T42" fmla="*/ 116 w 168"/>
                  <a:gd name="T43" fmla="*/ 0 h 67"/>
                  <a:gd name="T44" fmla="*/ 124 w 168"/>
                  <a:gd name="T45" fmla="*/ 0 h 67"/>
                  <a:gd name="T46" fmla="*/ 168 w 168"/>
                  <a:gd name="T47" fmla="*/ 41 h 67"/>
                  <a:gd name="T48" fmla="*/ 168 w 168"/>
                  <a:gd name="T49" fmla="*/ 4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8" h="67">
                    <a:moveTo>
                      <a:pt x="168" y="43"/>
                    </a:moveTo>
                    <a:cubicBezTo>
                      <a:pt x="168" y="67"/>
                      <a:pt x="168" y="67"/>
                      <a:pt x="168" y="67"/>
                    </a:cubicBezTo>
                    <a:cubicBezTo>
                      <a:pt x="143" y="67"/>
                      <a:pt x="143" y="67"/>
                      <a:pt x="143" y="67"/>
                    </a:cubicBezTo>
                    <a:cubicBezTo>
                      <a:pt x="136" y="67"/>
                      <a:pt x="136" y="67"/>
                      <a:pt x="136" y="67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5" y="43"/>
                      <a:pt x="135" y="43"/>
                      <a:pt x="135" y="43"/>
                    </a:cubicBezTo>
                    <a:cubicBezTo>
                      <a:pt x="134" y="54"/>
                      <a:pt x="128" y="63"/>
                      <a:pt x="119" y="66"/>
                    </a:cubicBezTo>
                    <a:cubicBezTo>
                      <a:pt x="116" y="67"/>
                      <a:pt x="113" y="67"/>
                      <a:pt x="110" y="67"/>
                    </a:cubicBezTo>
                    <a:cubicBezTo>
                      <a:pt x="110" y="67"/>
                      <a:pt x="109" y="67"/>
                      <a:pt x="109" y="67"/>
                    </a:cubicBezTo>
                    <a:cubicBezTo>
                      <a:pt x="107" y="67"/>
                      <a:pt x="107" y="67"/>
                      <a:pt x="107" y="67"/>
                    </a:cubicBezTo>
                    <a:cubicBezTo>
                      <a:pt x="107" y="67"/>
                      <a:pt x="107" y="67"/>
                      <a:pt x="107" y="67"/>
                    </a:cubicBezTo>
                    <a:cubicBezTo>
                      <a:pt x="88" y="67"/>
                      <a:pt x="88" y="67"/>
                      <a:pt x="88" y="67"/>
                    </a:cubicBezTo>
                    <a:cubicBezTo>
                      <a:pt x="88" y="67"/>
                      <a:pt x="88" y="67"/>
                      <a:pt x="88" y="67"/>
                    </a:cubicBezTo>
                    <a:cubicBezTo>
                      <a:pt x="88" y="67"/>
                      <a:pt x="88" y="67"/>
                      <a:pt x="88" y="67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11" y="67"/>
                      <a:pt x="0" y="56"/>
                      <a:pt x="0" y="4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48" y="0"/>
                      <a:pt x="167" y="18"/>
                      <a:pt x="168" y="41"/>
                    </a:cubicBezTo>
                    <a:cubicBezTo>
                      <a:pt x="168" y="43"/>
                      <a:pt x="168" y="43"/>
                      <a:pt x="168" y="43"/>
                    </a:cubicBezTo>
                    <a:close/>
                  </a:path>
                </a:pathLst>
              </a:custGeom>
              <a:solidFill>
                <a:srgbClr val="75524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299"/>
              <p:cNvSpPr>
                <a:spLocks/>
              </p:cNvSpPr>
              <p:nvPr/>
            </p:nvSpPr>
            <p:spPr bwMode="auto">
              <a:xfrm>
                <a:off x="8879868" y="980132"/>
                <a:ext cx="691355" cy="594192"/>
              </a:xfrm>
              <a:custGeom>
                <a:avLst/>
                <a:gdLst>
                  <a:gd name="T0" fmla="*/ 78 w 78"/>
                  <a:gd name="T1" fmla="*/ 67 h 67"/>
                  <a:gd name="T2" fmla="*/ 24 w 78"/>
                  <a:gd name="T3" fmla="*/ 67 h 67"/>
                  <a:gd name="T4" fmla="*/ 0 w 78"/>
                  <a:gd name="T5" fmla="*/ 43 h 67"/>
                  <a:gd name="T6" fmla="*/ 0 w 78"/>
                  <a:gd name="T7" fmla="*/ 0 h 67"/>
                  <a:gd name="T8" fmla="*/ 41 w 78"/>
                  <a:gd name="T9" fmla="*/ 0 h 67"/>
                  <a:gd name="T10" fmla="*/ 78 w 78"/>
                  <a:gd name="T11" fmla="*/ 0 h 67"/>
                  <a:gd name="T12" fmla="*/ 78 w 78"/>
                  <a:gd name="T13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67">
                    <a:moveTo>
                      <a:pt x="78" y="67"/>
                    </a:moveTo>
                    <a:cubicBezTo>
                      <a:pt x="24" y="67"/>
                      <a:pt x="24" y="67"/>
                      <a:pt x="24" y="67"/>
                    </a:cubicBezTo>
                    <a:cubicBezTo>
                      <a:pt x="11" y="67"/>
                      <a:pt x="0" y="56"/>
                      <a:pt x="0" y="4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78" y="0"/>
                      <a:pt x="78" y="0"/>
                      <a:pt x="78" y="0"/>
                    </a:cubicBezTo>
                    <a:lnTo>
                      <a:pt x="78" y="67"/>
                    </a:lnTo>
                    <a:close/>
                  </a:path>
                </a:pathLst>
              </a:custGeom>
              <a:solidFill>
                <a:srgbClr val="8A62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300"/>
              <p:cNvSpPr>
                <a:spLocks/>
              </p:cNvSpPr>
              <p:nvPr/>
            </p:nvSpPr>
            <p:spPr bwMode="auto">
              <a:xfrm>
                <a:off x="10071984" y="995806"/>
                <a:ext cx="284015" cy="866996"/>
              </a:xfrm>
              <a:custGeom>
                <a:avLst/>
                <a:gdLst>
                  <a:gd name="T0" fmla="*/ 2 w 32"/>
                  <a:gd name="T1" fmla="*/ 0 h 98"/>
                  <a:gd name="T2" fmla="*/ 1 w 32"/>
                  <a:gd name="T3" fmla="*/ 16 h 98"/>
                  <a:gd name="T4" fmla="*/ 1 w 32"/>
                  <a:gd name="T5" fmla="*/ 80 h 98"/>
                  <a:gd name="T6" fmla="*/ 17 w 32"/>
                  <a:gd name="T7" fmla="*/ 98 h 98"/>
                  <a:gd name="T8" fmla="*/ 17 w 32"/>
                  <a:gd name="T9" fmla="*/ 98 h 98"/>
                  <a:gd name="T10" fmla="*/ 18 w 32"/>
                  <a:gd name="T11" fmla="*/ 98 h 98"/>
                  <a:gd name="T12" fmla="*/ 32 w 32"/>
                  <a:gd name="T13" fmla="*/ 98 h 98"/>
                  <a:gd name="T14" fmla="*/ 32 w 32"/>
                  <a:gd name="T15" fmla="*/ 82 h 98"/>
                  <a:gd name="T16" fmla="*/ 32 w 32"/>
                  <a:gd name="T17" fmla="*/ 80 h 98"/>
                  <a:gd name="T18" fmla="*/ 32 w 32"/>
                  <a:gd name="T19" fmla="*/ 36 h 98"/>
                  <a:gd name="T20" fmla="*/ 2 w 32"/>
                  <a:gd name="T21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98">
                    <a:moveTo>
                      <a:pt x="2" y="0"/>
                    </a:moveTo>
                    <a:cubicBezTo>
                      <a:pt x="0" y="3"/>
                      <a:pt x="1" y="9"/>
                      <a:pt x="1" y="16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90"/>
                      <a:pt x="8" y="98"/>
                      <a:pt x="17" y="98"/>
                    </a:cubicBezTo>
                    <a:cubicBezTo>
                      <a:pt x="17" y="98"/>
                      <a:pt x="17" y="98"/>
                      <a:pt x="17" y="98"/>
                    </a:cubicBezTo>
                    <a:cubicBezTo>
                      <a:pt x="17" y="98"/>
                      <a:pt x="18" y="98"/>
                      <a:pt x="18" y="98"/>
                    </a:cubicBezTo>
                    <a:cubicBezTo>
                      <a:pt x="32" y="98"/>
                      <a:pt x="32" y="98"/>
                      <a:pt x="32" y="98"/>
                    </a:cubicBezTo>
                    <a:cubicBezTo>
                      <a:pt x="32" y="82"/>
                      <a:pt x="32" y="82"/>
                      <a:pt x="32" y="82"/>
                    </a:cubicBezTo>
                    <a:cubicBezTo>
                      <a:pt x="32" y="81"/>
                      <a:pt x="32" y="81"/>
                      <a:pt x="32" y="80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0" y="19"/>
                      <a:pt x="18" y="5"/>
                      <a:pt x="2" y="0"/>
                    </a:cubicBezTo>
                    <a:close/>
                  </a:path>
                </a:pathLst>
              </a:custGeom>
              <a:solidFill>
                <a:srgbClr val="75524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02"/>
              <p:cNvSpPr>
                <a:spLocks/>
              </p:cNvSpPr>
              <p:nvPr/>
            </p:nvSpPr>
            <p:spPr bwMode="auto">
              <a:xfrm>
                <a:off x="8704226" y="3532534"/>
                <a:ext cx="467132" cy="396126"/>
              </a:xfrm>
              <a:custGeom>
                <a:avLst/>
                <a:gdLst>
                  <a:gd name="T0" fmla="*/ 53 w 53"/>
                  <a:gd name="T1" fmla="*/ 25 h 45"/>
                  <a:gd name="T2" fmla="*/ 39 w 53"/>
                  <a:gd name="T3" fmla="*/ 40 h 45"/>
                  <a:gd name="T4" fmla="*/ 28 w 53"/>
                  <a:gd name="T5" fmla="*/ 44 h 45"/>
                  <a:gd name="T6" fmla="*/ 16 w 53"/>
                  <a:gd name="T7" fmla="*/ 41 h 45"/>
                  <a:gd name="T8" fmla="*/ 0 w 53"/>
                  <a:gd name="T9" fmla="*/ 26 h 45"/>
                  <a:gd name="T10" fmla="*/ 25 w 53"/>
                  <a:gd name="T11" fmla="*/ 0 h 45"/>
                  <a:gd name="T12" fmla="*/ 53 w 53"/>
                  <a:gd name="T13" fmla="*/ 2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45">
                    <a:moveTo>
                      <a:pt x="53" y="25"/>
                    </a:moveTo>
                    <a:cubicBezTo>
                      <a:pt x="39" y="40"/>
                      <a:pt x="39" y="40"/>
                      <a:pt x="39" y="40"/>
                    </a:cubicBezTo>
                    <a:cubicBezTo>
                      <a:pt x="36" y="43"/>
                      <a:pt x="32" y="44"/>
                      <a:pt x="28" y="44"/>
                    </a:cubicBezTo>
                    <a:cubicBezTo>
                      <a:pt x="23" y="45"/>
                      <a:pt x="20" y="44"/>
                      <a:pt x="16" y="41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5" y="0"/>
                      <a:pt x="25" y="0"/>
                      <a:pt x="25" y="0"/>
                    </a:cubicBezTo>
                    <a:lnTo>
                      <a:pt x="53" y="25"/>
                    </a:ln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05"/>
              <p:cNvSpPr>
                <a:spLocks/>
              </p:cNvSpPr>
              <p:nvPr/>
            </p:nvSpPr>
            <p:spPr bwMode="auto">
              <a:xfrm>
                <a:off x="10213992" y="3353157"/>
                <a:ext cx="336334" cy="1020215"/>
              </a:xfrm>
              <a:custGeom>
                <a:avLst/>
                <a:gdLst>
                  <a:gd name="T0" fmla="*/ 38 w 38"/>
                  <a:gd name="T1" fmla="*/ 20 h 115"/>
                  <a:gd name="T2" fmla="*/ 38 w 38"/>
                  <a:gd name="T3" fmla="*/ 96 h 115"/>
                  <a:gd name="T4" fmla="*/ 19 w 38"/>
                  <a:gd name="T5" fmla="*/ 115 h 115"/>
                  <a:gd name="T6" fmla="*/ 19 w 38"/>
                  <a:gd name="T7" fmla="*/ 115 h 115"/>
                  <a:gd name="T8" fmla="*/ 0 w 38"/>
                  <a:gd name="T9" fmla="*/ 96 h 115"/>
                  <a:gd name="T10" fmla="*/ 0 w 38"/>
                  <a:gd name="T11" fmla="*/ 0 h 115"/>
                  <a:gd name="T12" fmla="*/ 6 w 38"/>
                  <a:gd name="T13" fmla="*/ 0 h 115"/>
                  <a:gd name="T14" fmla="*/ 38 w 38"/>
                  <a:gd name="T15" fmla="*/ 2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115">
                    <a:moveTo>
                      <a:pt x="38" y="20"/>
                    </a:moveTo>
                    <a:cubicBezTo>
                      <a:pt x="38" y="96"/>
                      <a:pt x="38" y="96"/>
                      <a:pt x="38" y="96"/>
                    </a:cubicBezTo>
                    <a:cubicBezTo>
                      <a:pt x="38" y="106"/>
                      <a:pt x="30" y="115"/>
                      <a:pt x="19" y="115"/>
                    </a:cubicBezTo>
                    <a:cubicBezTo>
                      <a:pt x="19" y="115"/>
                      <a:pt x="19" y="115"/>
                      <a:pt x="19" y="115"/>
                    </a:cubicBezTo>
                    <a:cubicBezTo>
                      <a:pt x="9" y="115"/>
                      <a:pt x="0" y="106"/>
                      <a:pt x="0" y="9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306"/>
              <p:cNvSpPr>
                <a:spLocks/>
              </p:cNvSpPr>
              <p:nvPr/>
            </p:nvSpPr>
            <p:spPr bwMode="auto">
              <a:xfrm>
                <a:off x="9552536" y="2673013"/>
                <a:ext cx="201800" cy="213014"/>
              </a:xfrm>
              <a:custGeom>
                <a:avLst/>
                <a:gdLst>
                  <a:gd name="T0" fmla="*/ 0 w 54"/>
                  <a:gd name="T1" fmla="*/ 14 h 57"/>
                  <a:gd name="T2" fmla="*/ 28 w 54"/>
                  <a:gd name="T3" fmla="*/ 57 h 57"/>
                  <a:gd name="T4" fmla="*/ 54 w 54"/>
                  <a:gd name="T5" fmla="*/ 14 h 57"/>
                  <a:gd name="T6" fmla="*/ 28 w 54"/>
                  <a:gd name="T7" fmla="*/ 0 h 57"/>
                  <a:gd name="T8" fmla="*/ 0 w 54"/>
                  <a:gd name="T9" fmla="*/ 1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7">
                    <a:moveTo>
                      <a:pt x="0" y="14"/>
                    </a:moveTo>
                    <a:lnTo>
                      <a:pt x="28" y="57"/>
                    </a:lnTo>
                    <a:lnTo>
                      <a:pt x="54" y="14"/>
                    </a:lnTo>
                    <a:lnTo>
                      <a:pt x="28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307"/>
              <p:cNvSpPr>
                <a:spLocks/>
              </p:cNvSpPr>
              <p:nvPr/>
            </p:nvSpPr>
            <p:spPr bwMode="auto">
              <a:xfrm>
                <a:off x="9552536" y="2673013"/>
                <a:ext cx="89689" cy="194325"/>
              </a:xfrm>
              <a:custGeom>
                <a:avLst/>
                <a:gdLst>
                  <a:gd name="T0" fmla="*/ 0 w 24"/>
                  <a:gd name="T1" fmla="*/ 14 h 52"/>
                  <a:gd name="T2" fmla="*/ 24 w 24"/>
                  <a:gd name="T3" fmla="*/ 52 h 52"/>
                  <a:gd name="T4" fmla="*/ 24 w 24"/>
                  <a:gd name="T5" fmla="*/ 0 h 52"/>
                  <a:gd name="T6" fmla="*/ 0 w 24"/>
                  <a:gd name="T7" fmla="*/ 1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52">
                    <a:moveTo>
                      <a:pt x="0" y="14"/>
                    </a:moveTo>
                    <a:lnTo>
                      <a:pt x="24" y="52"/>
                    </a:lnTo>
                    <a:lnTo>
                      <a:pt x="24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308"/>
              <p:cNvSpPr>
                <a:spLocks/>
              </p:cNvSpPr>
              <p:nvPr/>
            </p:nvSpPr>
            <p:spPr bwMode="auto">
              <a:xfrm>
                <a:off x="9313365" y="2557166"/>
                <a:ext cx="336334" cy="239172"/>
              </a:xfrm>
              <a:custGeom>
                <a:avLst/>
                <a:gdLst>
                  <a:gd name="T0" fmla="*/ 33 w 90"/>
                  <a:gd name="T1" fmla="*/ 0 h 64"/>
                  <a:gd name="T2" fmla="*/ 0 w 90"/>
                  <a:gd name="T3" fmla="*/ 0 h 64"/>
                  <a:gd name="T4" fmla="*/ 35 w 90"/>
                  <a:gd name="T5" fmla="*/ 64 h 64"/>
                  <a:gd name="T6" fmla="*/ 90 w 90"/>
                  <a:gd name="T7" fmla="*/ 31 h 64"/>
                  <a:gd name="T8" fmla="*/ 33 w 90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64">
                    <a:moveTo>
                      <a:pt x="33" y="0"/>
                    </a:moveTo>
                    <a:lnTo>
                      <a:pt x="0" y="0"/>
                    </a:lnTo>
                    <a:lnTo>
                      <a:pt x="35" y="64"/>
                    </a:lnTo>
                    <a:lnTo>
                      <a:pt x="90" y="31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309"/>
              <p:cNvSpPr>
                <a:spLocks/>
              </p:cNvSpPr>
              <p:nvPr/>
            </p:nvSpPr>
            <p:spPr bwMode="auto">
              <a:xfrm>
                <a:off x="9657174" y="2557166"/>
                <a:ext cx="336334" cy="239172"/>
              </a:xfrm>
              <a:custGeom>
                <a:avLst/>
                <a:gdLst>
                  <a:gd name="T0" fmla="*/ 57 w 90"/>
                  <a:gd name="T1" fmla="*/ 0 h 64"/>
                  <a:gd name="T2" fmla="*/ 90 w 90"/>
                  <a:gd name="T3" fmla="*/ 0 h 64"/>
                  <a:gd name="T4" fmla="*/ 55 w 90"/>
                  <a:gd name="T5" fmla="*/ 64 h 64"/>
                  <a:gd name="T6" fmla="*/ 0 w 90"/>
                  <a:gd name="T7" fmla="*/ 31 h 64"/>
                  <a:gd name="T8" fmla="*/ 57 w 90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64">
                    <a:moveTo>
                      <a:pt x="57" y="0"/>
                    </a:moveTo>
                    <a:lnTo>
                      <a:pt x="90" y="0"/>
                    </a:lnTo>
                    <a:lnTo>
                      <a:pt x="55" y="64"/>
                    </a:lnTo>
                    <a:lnTo>
                      <a:pt x="0" y="3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310"/>
              <p:cNvSpPr>
                <a:spLocks/>
              </p:cNvSpPr>
              <p:nvPr/>
            </p:nvSpPr>
            <p:spPr bwMode="auto">
              <a:xfrm>
                <a:off x="9571220" y="2785126"/>
                <a:ext cx="168168" cy="411075"/>
              </a:xfrm>
              <a:custGeom>
                <a:avLst/>
                <a:gdLst>
                  <a:gd name="T0" fmla="*/ 0 w 45"/>
                  <a:gd name="T1" fmla="*/ 67 h 110"/>
                  <a:gd name="T2" fmla="*/ 23 w 45"/>
                  <a:gd name="T3" fmla="*/ 0 h 110"/>
                  <a:gd name="T4" fmla="*/ 45 w 45"/>
                  <a:gd name="T5" fmla="*/ 69 h 110"/>
                  <a:gd name="T6" fmla="*/ 23 w 45"/>
                  <a:gd name="T7" fmla="*/ 110 h 110"/>
                  <a:gd name="T8" fmla="*/ 0 w 45"/>
                  <a:gd name="T9" fmla="*/ 67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10">
                    <a:moveTo>
                      <a:pt x="0" y="67"/>
                    </a:moveTo>
                    <a:lnTo>
                      <a:pt x="23" y="0"/>
                    </a:lnTo>
                    <a:lnTo>
                      <a:pt x="45" y="69"/>
                    </a:lnTo>
                    <a:lnTo>
                      <a:pt x="23" y="11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311"/>
              <p:cNvSpPr>
                <a:spLocks/>
              </p:cNvSpPr>
              <p:nvPr/>
            </p:nvSpPr>
            <p:spPr bwMode="auto">
              <a:xfrm>
                <a:off x="9571220" y="2815022"/>
                <a:ext cx="78479" cy="362494"/>
              </a:xfrm>
              <a:custGeom>
                <a:avLst/>
                <a:gdLst>
                  <a:gd name="T0" fmla="*/ 0 w 21"/>
                  <a:gd name="T1" fmla="*/ 59 h 97"/>
                  <a:gd name="T2" fmla="*/ 21 w 21"/>
                  <a:gd name="T3" fmla="*/ 0 h 97"/>
                  <a:gd name="T4" fmla="*/ 21 w 21"/>
                  <a:gd name="T5" fmla="*/ 97 h 97"/>
                  <a:gd name="T6" fmla="*/ 0 w 21"/>
                  <a:gd name="T7" fmla="*/ 5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97">
                    <a:moveTo>
                      <a:pt x="0" y="59"/>
                    </a:moveTo>
                    <a:lnTo>
                      <a:pt x="21" y="0"/>
                    </a:lnTo>
                    <a:lnTo>
                      <a:pt x="21" y="97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312"/>
              <p:cNvSpPr>
                <a:spLocks/>
              </p:cNvSpPr>
              <p:nvPr/>
            </p:nvSpPr>
            <p:spPr bwMode="auto">
              <a:xfrm>
                <a:off x="9190042" y="2564640"/>
                <a:ext cx="467132" cy="949210"/>
              </a:xfrm>
              <a:custGeom>
                <a:avLst/>
                <a:gdLst>
                  <a:gd name="T0" fmla="*/ 33 w 125"/>
                  <a:gd name="T1" fmla="*/ 0 h 254"/>
                  <a:gd name="T2" fmla="*/ 0 w 125"/>
                  <a:gd name="T3" fmla="*/ 83 h 254"/>
                  <a:gd name="T4" fmla="*/ 54 w 125"/>
                  <a:gd name="T5" fmla="*/ 81 h 254"/>
                  <a:gd name="T6" fmla="*/ 12 w 125"/>
                  <a:gd name="T7" fmla="*/ 128 h 254"/>
                  <a:gd name="T8" fmla="*/ 123 w 125"/>
                  <a:gd name="T9" fmla="*/ 254 h 254"/>
                  <a:gd name="T10" fmla="*/ 125 w 125"/>
                  <a:gd name="T11" fmla="*/ 169 h 254"/>
                  <a:gd name="T12" fmla="*/ 33 w 125"/>
                  <a:gd name="T13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54">
                    <a:moveTo>
                      <a:pt x="33" y="0"/>
                    </a:moveTo>
                    <a:lnTo>
                      <a:pt x="0" y="83"/>
                    </a:lnTo>
                    <a:lnTo>
                      <a:pt x="54" y="81"/>
                    </a:lnTo>
                    <a:lnTo>
                      <a:pt x="12" y="128"/>
                    </a:lnTo>
                    <a:lnTo>
                      <a:pt x="123" y="254"/>
                    </a:lnTo>
                    <a:lnTo>
                      <a:pt x="125" y="169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5E5E5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313"/>
              <p:cNvSpPr>
                <a:spLocks/>
              </p:cNvSpPr>
              <p:nvPr/>
            </p:nvSpPr>
            <p:spPr bwMode="auto">
              <a:xfrm>
                <a:off x="9649700" y="2564640"/>
                <a:ext cx="467132" cy="949210"/>
              </a:xfrm>
              <a:custGeom>
                <a:avLst/>
                <a:gdLst>
                  <a:gd name="T0" fmla="*/ 92 w 125"/>
                  <a:gd name="T1" fmla="*/ 0 h 254"/>
                  <a:gd name="T2" fmla="*/ 125 w 125"/>
                  <a:gd name="T3" fmla="*/ 83 h 254"/>
                  <a:gd name="T4" fmla="*/ 71 w 125"/>
                  <a:gd name="T5" fmla="*/ 81 h 254"/>
                  <a:gd name="T6" fmla="*/ 113 w 125"/>
                  <a:gd name="T7" fmla="*/ 128 h 254"/>
                  <a:gd name="T8" fmla="*/ 0 w 125"/>
                  <a:gd name="T9" fmla="*/ 254 h 254"/>
                  <a:gd name="T10" fmla="*/ 0 w 125"/>
                  <a:gd name="T11" fmla="*/ 169 h 254"/>
                  <a:gd name="T12" fmla="*/ 92 w 125"/>
                  <a:gd name="T13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54">
                    <a:moveTo>
                      <a:pt x="92" y="0"/>
                    </a:moveTo>
                    <a:lnTo>
                      <a:pt x="125" y="83"/>
                    </a:lnTo>
                    <a:lnTo>
                      <a:pt x="71" y="81"/>
                    </a:lnTo>
                    <a:lnTo>
                      <a:pt x="113" y="128"/>
                    </a:lnTo>
                    <a:lnTo>
                      <a:pt x="0" y="254"/>
                    </a:lnTo>
                    <a:lnTo>
                      <a:pt x="0" y="169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314"/>
              <p:cNvSpPr>
                <a:spLocks/>
              </p:cNvSpPr>
              <p:nvPr/>
            </p:nvSpPr>
            <p:spPr bwMode="auto">
              <a:xfrm>
                <a:off x="8199726" y="3061667"/>
                <a:ext cx="369969" cy="373704"/>
              </a:xfrm>
              <a:custGeom>
                <a:avLst/>
                <a:gdLst>
                  <a:gd name="T0" fmla="*/ 42 w 42"/>
                  <a:gd name="T1" fmla="*/ 14 h 42"/>
                  <a:gd name="T2" fmla="*/ 34 w 42"/>
                  <a:gd name="T3" fmla="*/ 7 h 42"/>
                  <a:gd name="T4" fmla="*/ 7 w 42"/>
                  <a:gd name="T5" fmla="*/ 8 h 42"/>
                  <a:gd name="T6" fmla="*/ 7 w 42"/>
                  <a:gd name="T7" fmla="*/ 8 h 42"/>
                  <a:gd name="T8" fmla="*/ 8 w 42"/>
                  <a:gd name="T9" fmla="*/ 35 h 42"/>
                  <a:gd name="T10" fmla="*/ 17 w 42"/>
                  <a:gd name="T11" fmla="*/ 42 h 42"/>
                  <a:gd name="T12" fmla="*/ 42 w 42"/>
                  <a:gd name="T13" fmla="*/ 1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42">
                    <a:moveTo>
                      <a:pt x="42" y="14"/>
                    </a:moveTo>
                    <a:cubicBezTo>
                      <a:pt x="34" y="7"/>
                      <a:pt x="34" y="7"/>
                      <a:pt x="34" y="7"/>
                    </a:cubicBezTo>
                    <a:cubicBezTo>
                      <a:pt x="27" y="0"/>
                      <a:pt x="14" y="0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0" y="16"/>
                      <a:pt x="1" y="28"/>
                      <a:pt x="8" y="35"/>
                    </a:cubicBezTo>
                    <a:cubicBezTo>
                      <a:pt x="17" y="42"/>
                      <a:pt x="17" y="42"/>
                      <a:pt x="17" y="42"/>
                    </a:cubicBezTo>
                    <a:lnTo>
                      <a:pt x="42" y="14"/>
                    </a:ln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315"/>
              <p:cNvSpPr>
                <a:spLocks/>
              </p:cNvSpPr>
              <p:nvPr/>
            </p:nvSpPr>
            <p:spPr bwMode="auto">
              <a:xfrm>
                <a:off x="8233358" y="2919658"/>
                <a:ext cx="257857" cy="239172"/>
              </a:xfrm>
              <a:custGeom>
                <a:avLst/>
                <a:gdLst>
                  <a:gd name="T0" fmla="*/ 2 w 29"/>
                  <a:gd name="T1" fmla="*/ 8 h 27"/>
                  <a:gd name="T2" fmla="*/ 1 w 29"/>
                  <a:gd name="T3" fmla="*/ 2 h 27"/>
                  <a:gd name="T4" fmla="*/ 7 w 29"/>
                  <a:gd name="T5" fmla="*/ 2 h 27"/>
                  <a:gd name="T6" fmla="*/ 27 w 29"/>
                  <a:gd name="T7" fmla="*/ 19 h 27"/>
                  <a:gd name="T8" fmla="*/ 27 w 29"/>
                  <a:gd name="T9" fmla="*/ 25 h 27"/>
                  <a:gd name="T10" fmla="*/ 22 w 29"/>
                  <a:gd name="T11" fmla="*/ 26 h 27"/>
                  <a:gd name="T12" fmla="*/ 2 w 29"/>
                  <a:gd name="T13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7">
                    <a:moveTo>
                      <a:pt x="2" y="8"/>
                    </a:moveTo>
                    <a:cubicBezTo>
                      <a:pt x="0" y="7"/>
                      <a:pt x="0" y="4"/>
                      <a:pt x="1" y="2"/>
                    </a:cubicBezTo>
                    <a:cubicBezTo>
                      <a:pt x="2" y="1"/>
                      <a:pt x="5" y="0"/>
                      <a:pt x="7" y="2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8" y="21"/>
                      <a:pt x="29" y="23"/>
                      <a:pt x="27" y="25"/>
                    </a:cubicBezTo>
                    <a:cubicBezTo>
                      <a:pt x="26" y="27"/>
                      <a:pt x="23" y="27"/>
                      <a:pt x="22" y="26"/>
                    </a:cubicBez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16"/>
              <p:cNvSpPr>
                <a:spLocks/>
              </p:cNvSpPr>
              <p:nvPr/>
            </p:nvSpPr>
            <p:spPr bwMode="auto">
              <a:xfrm>
                <a:off x="8412736" y="2957031"/>
                <a:ext cx="168168" cy="254120"/>
              </a:xfrm>
              <a:custGeom>
                <a:avLst/>
                <a:gdLst>
                  <a:gd name="T0" fmla="*/ 2 w 19"/>
                  <a:gd name="T1" fmla="*/ 7 h 29"/>
                  <a:gd name="T2" fmla="*/ 9 w 19"/>
                  <a:gd name="T3" fmla="*/ 4 h 29"/>
                  <a:gd name="T4" fmla="*/ 14 w 19"/>
                  <a:gd name="T5" fmla="*/ 10 h 29"/>
                  <a:gd name="T6" fmla="*/ 18 w 19"/>
                  <a:gd name="T7" fmla="*/ 23 h 29"/>
                  <a:gd name="T8" fmla="*/ 16 w 19"/>
                  <a:gd name="T9" fmla="*/ 28 h 29"/>
                  <a:gd name="T10" fmla="*/ 11 w 19"/>
                  <a:gd name="T11" fmla="*/ 26 h 29"/>
                  <a:gd name="T12" fmla="*/ 7 w 19"/>
                  <a:gd name="T13" fmla="*/ 15 h 29"/>
                  <a:gd name="T14" fmla="*/ 2 w 19"/>
                  <a:gd name="T15" fmla="*/ 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29">
                    <a:moveTo>
                      <a:pt x="2" y="7"/>
                    </a:moveTo>
                    <a:cubicBezTo>
                      <a:pt x="0" y="2"/>
                      <a:pt x="7" y="0"/>
                      <a:pt x="9" y="4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9" y="25"/>
                      <a:pt x="18" y="27"/>
                      <a:pt x="16" y="28"/>
                    </a:cubicBezTo>
                    <a:cubicBezTo>
                      <a:pt x="14" y="29"/>
                      <a:pt x="11" y="28"/>
                      <a:pt x="11" y="26"/>
                    </a:cubicBezTo>
                    <a:cubicBezTo>
                      <a:pt x="7" y="15"/>
                      <a:pt x="7" y="15"/>
                      <a:pt x="7" y="15"/>
                    </a:cubicBez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317"/>
              <p:cNvSpPr>
                <a:spLocks/>
              </p:cNvSpPr>
              <p:nvPr/>
            </p:nvSpPr>
            <p:spPr bwMode="auto">
              <a:xfrm>
                <a:off x="10083197" y="4212677"/>
                <a:ext cx="627824" cy="302702"/>
              </a:xfrm>
              <a:custGeom>
                <a:avLst/>
                <a:gdLst>
                  <a:gd name="T0" fmla="*/ 23 w 71"/>
                  <a:gd name="T1" fmla="*/ 0 h 34"/>
                  <a:gd name="T2" fmla="*/ 49 w 71"/>
                  <a:gd name="T3" fmla="*/ 0 h 34"/>
                  <a:gd name="T4" fmla="*/ 49 w 71"/>
                  <a:gd name="T5" fmla="*/ 0 h 34"/>
                  <a:gd name="T6" fmla="*/ 49 w 71"/>
                  <a:gd name="T7" fmla="*/ 0 h 34"/>
                  <a:gd name="T8" fmla="*/ 65 w 71"/>
                  <a:gd name="T9" fmla="*/ 7 h 34"/>
                  <a:gd name="T10" fmla="*/ 71 w 71"/>
                  <a:gd name="T11" fmla="*/ 22 h 34"/>
                  <a:gd name="T12" fmla="*/ 71 w 71"/>
                  <a:gd name="T13" fmla="*/ 22 h 34"/>
                  <a:gd name="T14" fmla="*/ 71 w 71"/>
                  <a:gd name="T15" fmla="*/ 22 h 34"/>
                  <a:gd name="T16" fmla="*/ 71 w 71"/>
                  <a:gd name="T17" fmla="*/ 34 h 34"/>
                  <a:gd name="T18" fmla="*/ 62 w 71"/>
                  <a:gd name="T19" fmla="*/ 34 h 34"/>
                  <a:gd name="T20" fmla="*/ 62 w 71"/>
                  <a:gd name="T21" fmla="*/ 22 h 34"/>
                  <a:gd name="T22" fmla="*/ 62 w 71"/>
                  <a:gd name="T23" fmla="*/ 22 h 34"/>
                  <a:gd name="T24" fmla="*/ 62 w 71"/>
                  <a:gd name="T25" fmla="*/ 22 h 34"/>
                  <a:gd name="T26" fmla="*/ 58 w 71"/>
                  <a:gd name="T27" fmla="*/ 14 h 34"/>
                  <a:gd name="T28" fmla="*/ 49 w 71"/>
                  <a:gd name="T29" fmla="*/ 10 h 34"/>
                  <a:gd name="T30" fmla="*/ 49 w 71"/>
                  <a:gd name="T31" fmla="*/ 10 h 34"/>
                  <a:gd name="T32" fmla="*/ 49 w 71"/>
                  <a:gd name="T33" fmla="*/ 10 h 34"/>
                  <a:gd name="T34" fmla="*/ 23 w 71"/>
                  <a:gd name="T35" fmla="*/ 10 h 34"/>
                  <a:gd name="T36" fmla="*/ 23 w 71"/>
                  <a:gd name="T37" fmla="*/ 10 h 34"/>
                  <a:gd name="T38" fmla="*/ 23 w 71"/>
                  <a:gd name="T39" fmla="*/ 10 h 34"/>
                  <a:gd name="T40" fmla="*/ 14 w 71"/>
                  <a:gd name="T41" fmla="*/ 14 h 34"/>
                  <a:gd name="T42" fmla="*/ 10 w 71"/>
                  <a:gd name="T43" fmla="*/ 22 h 34"/>
                  <a:gd name="T44" fmla="*/ 10 w 71"/>
                  <a:gd name="T45" fmla="*/ 22 h 34"/>
                  <a:gd name="T46" fmla="*/ 10 w 71"/>
                  <a:gd name="T47" fmla="*/ 22 h 34"/>
                  <a:gd name="T48" fmla="*/ 10 w 71"/>
                  <a:gd name="T49" fmla="*/ 34 h 34"/>
                  <a:gd name="T50" fmla="*/ 0 w 71"/>
                  <a:gd name="T51" fmla="*/ 34 h 34"/>
                  <a:gd name="T52" fmla="*/ 0 w 71"/>
                  <a:gd name="T53" fmla="*/ 22 h 34"/>
                  <a:gd name="T54" fmla="*/ 0 w 71"/>
                  <a:gd name="T55" fmla="*/ 22 h 34"/>
                  <a:gd name="T56" fmla="*/ 0 w 71"/>
                  <a:gd name="T57" fmla="*/ 22 h 34"/>
                  <a:gd name="T58" fmla="*/ 7 w 71"/>
                  <a:gd name="T59" fmla="*/ 7 h 34"/>
                  <a:gd name="T60" fmla="*/ 23 w 71"/>
                  <a:gd name="T61" fmla="*/ 0 h 34"/>
                  <a:gd name="T62" fmla="*/ 23 w 71"/>
                  <a:gd name="T6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1" h="34">
                    <a:moveTo>
                      <a:pt x="23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5" y="0"/>
                      <a:pt x="61" y="3"/>
                      <a:pt x="65" y="7"/>
                    </a:cubicBezTo>
                    <a:cubicBezTo>
                      <a:pt x="69" y="11"/>
                      <a:pt x="71" y="16"/>
                      <a:pt x="71" y="22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62" y="34"/>
                      <a:pt x="62" y="34"/>
                      <a:pt x="62" y="34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2" y="19"/>
                      <a:pt x="60" y="16"/>
                      <a:pt x="58" y="14"/>
                    </a:cubicBezTo>
                    <a:cubicBezTo>
                      <a:pt x="56" y="11"/>
                      <a:pt x="53" y="10"/>
                      <a:pt x="49" y="10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19" y="10"/>
                      <a:pt x="16" y="11"/>
                      <a:pt x="14" y="14"/>
                    </a:cubicBezTo>
                    <a:cubicBezTo>
                      <a:pt x="11" y="16"/>
                      <a:pt x="10" y="19"/>
                      <a:pt x="10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6"/>
                      <a:pt x="3" y="11"/>
                      <a:pt x="7" y="7"/>
                    </a:cubicBezTo>
                    <a:cubicBezTo>
                      <a:pt x="11" y="3"/>
                      <a:pt x="17" y="1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7C7A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Rectangle 319"/>
              <p:cNvSpPr>
                <a:spLocks noChangeArrowheads="1"/>
              </p:cNvSpPr>
              <p:nvPr/>
            </p:nvSpPr>
            <p:spPr bwMode="auto">
              <a:xfrm>
                <a:off x="9739389" y="4470534"/>
                <a:ext cx="1322914" cy="982844"/>
              </a:xfrm>
              <a:prstGeom prst="rect">
                <a:avLst/>
              </a:pr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320"/>
              <p:cNvSpPr>
                <a:spLocks/>
              </p:cNvSpPr>
              <p:nvPr/>
            </p:nvSpPr>
            <p:spPr bwMode="auto">
              <a:xfrm>
                <a:off x="9739389" y="4515379"/>
                <a:ext cx="1322914" cy="646510"/>
              </a:xfrm>
              <a:custGeom>
                <a:avLst/>
                <a:gdLst>
                  <a:gd name="T0" fmla="*/ 354 w 354"/>
                  <a:gd name="T1" fmla="*/ 0 h 173"/>
                  <a:gd name="T2" fmla="*/ 354 w 354"/>
                  <a:gd name="T3" fmla="*/ 133 h 173"/>
                  <a:gd name="T4" fmla="*/ 182 w 354"/>
                  <a:gd name="T5" fmla="*/ 173 h 173"/>
                  <a:gd name="T6" fmla="*/ 0 w 354"/>
                  <a:gd name="T7" fmla="*/ 133 h 173"/>
                  <a:gd name="T8" fmla="*/ 0 w 354"/>
                  <a:gd name="T9" fmla="*/ 0 h 173"/>
                  <a:gd name="T10" fmla="*/ 354 w 354"/>
                  <a:gd name="T11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4" h="173">
                    <a:moveTo>
                      <a:pt x="354" y="0"/>
                    </a:moveTo>
                    <a:lnTo>
                      <a:pt x="354" y="133"/>
                    </a:lnTo>
                    <a:lnTo>
                      <a:pt x="182" y="173"/>
                    </a:lnTo>
                    <a:lnTo>
                      <a:pt x="0" y="133"/>
                    </a:lnTo>
                    <a:lnTo>
                      <a:pt x="0" y="0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rgbClr val="420B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321"/>
              <p:cNvSpPr>
                <a:spLocks/>
              </p:cNvSpPr>
              <p:nvPr/>
            </p:nvSpPr>
            <p:spPr bwMode="auto">
              <a:xfrm>
                <a:off x="9702018" y="4451848"/>
                <a:ext cx="1397655" cy="683881"/>
              </a:xfrm>
              <a:custGeom>
                <a:avLst/>
                <a:gdLst>
                  <a:gd name="T0" fmla="*/ 0 w 374"/>
                  <a:gd name="T1" fmla="*/ 0 h 183"/>
                  <a:gd name="T2" fmla="*/ 374 w 374"/>
                  <a:gd name="T3" fmla="*/ 0 h 183"/>
                  <a:gd name="T4" fmla="*/ 374 w 374"/>
                  <a:gd name="T5" fmla="*/ 140 h 183"/>
                  <a:gd name="T6" fmla="*/ 194 w 374"/>
                  <a:gd name="T7" fmla="*/ 183 h 183"/>
                  <a:gd name="T8" fmla="*/ 0 w 374"/>
                  <a:gd name="T9" fmla="*/ 140 h 183"/>
                  <a:gd name="T10" fmla="*/ 0 w 374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4" h="183">
                    <a:moveTo>
                      <a:pt x="0" y="0"/>
                    </a:moveTo>
                    <a:lnTo>
                      <a:pt x="374" y="0"/>
                    </a:lnTo>
                    <a:lnTo>
                      <a:pt x="374" y="140"/>
                    </a:lnTo>
                    <a:lnTo>
                      <a:pt x="194" y="183"/>
                    </a:lnTo>
                    <a:lnTo>
                      <a:pt x="0" y="1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Rectangle 322"/>
              <p:cNvSpPr>
                <a:spLocks noChangeArrowheads="1"/>
              </p:cNvSpPr>
              <p:nvPr/>
            </p:nvSpPr>
            <p:spPr bwMode="auto">
              <a:xfrm>
                <a:off x="10348526" y="5038564"/>
                <a:ext cx="149482" cy="1494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Rectangle 323"/>
              <p:cNvSpPr>
                <a:spLocks noChangeArrowheads="1"/>
              </p:cNvSpPr>
              <p:nvPr/>
            </p:nvSpPr>
            <p:spPr bwMode="auto">
              <a:xfrm>
                <a:off x="10348526" y="5038564"/>
                <a:ext cx="78479" cy="14948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324"/>
              <p:cNvSpPr>
                <a:spLocks/>
              </p:cNvSpPr>
              <p:nvPr/>
            </p:nvSpPr>
            <p:spPr bwMode="auto">
              <a:xfrm>
                <a:off x="10206520" y="4089356"/>
                <a:ext cx="362495" cy="291490"/>
              </a:xfrm>
              <a:custGeom>
                <a:avLst/>
                <a:gdLst>
                  <a:gd name="T0" fmla="*/ 40 w 41"/>
                  <a:gd name="T1" fmla="*/ 0 h 33"/>
                  <a:gd name="T2" fmla="*/ 40 w 41"/>
                  <a:gd name="T3" fmla="*/ 11 h 33"/>
                  <a:gd name="T4" fmla="*/ 21 w 41"/>
                  <a:gd name="T5" fmla="*/ 32 h 33"/>
                  <a:gd name="T6" fmla="*/ 21 w 41"/>
                  <a:gd name="T7" fmla="*/ 32 h 33"/>
                  <a:gd name="T8" fmla="*/ 1 w 41"/>
                  <a:gd name="T9" fmla="*/ 14 h 33"/>
                  <a:gd name="T10" fmla="*/ 0 w 41"/>
                  <a:gd name="T11" fmla="*/ 2 h 33"/>
                  <a:gd name="T12" fmla="*/ 40 w 41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33">
                    <a:moveTo>
                      <a:pt x="40" y="0"/>
                    </a:moveTo>
                    <a:cubicBezTo>
                      <a:pt x="40" y="11"/>
                      <a:pt x="40" y="11"/>
                      <a:pt x="40" y="11"/>
                    </a:cubicBezTo>
                    <a:cubicBezTo>
                      <a:pt x="41" y="22"/>
                      <a:pt x="32" y="31"/>
                      <a:pt x="21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11" y="33"/>
                      <a:pt x="1" y="24"/>
                      <a:pt x="1" y="14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4" name="Rectangle 45"/>
          <p:cNvSpPr/>
          <p:nvPr/>
        </p:nvSpPr>
        <p:spPr>
          <a:xfrm>
            <a:off x="3875582" y="449206"/>
            <a:ext cx="44408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ignika" panose="02010003020600000004" pitchFamily="50" charset="0"/>
              </a:rPr>
              <a:t>Projenin Hedefleri</a:t>
            </a:r>
            <a:endParaRPr lang="ar-SA" sz="4400" b="1" dirty="0">
              <a:solidFill>
                <a:schemeClr val="tx1">
                  <a:lumMod val="65000"/>
                  <a:lumOff val="35000"/>
                </a:schemeClr>
              </a:solidFill>
              <a:latin typeface="Signika" panose="02010003020600000004" pitchFamily="50" charset="0"/>
            </a:endParaRPr>
          </a:p>
        </p:txBody>
      </p:sp>
      <p:sp>
        <p:nvSpPr>
          <p:cNvPr id="95" name="Rounded Rectangle 27">
            <a:extLst>
              <a:ext uri="{FF2B5EF4-FFF2-40B4-BE49-F238E27FC236}">
                <a16:creationId xmlns:a16="http://schemas.microsoft.com/office/drawing/2014/main" id="{1CCF993D-0B76-F248-9D72-B4DA61CE1452}"/>
              </a:ext>
            </a:extLst>
          </p:cNvPr>
          <p:cNvSpPr/>
          <p:nvPr/>
        </p:nvSpPr>
        <p:spPr>
          <a:xfrm>
            <a:off x="5532237" y="4943405"/>
            <a:ext cx="6044778" cy="974012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b="1" dirty="0" err="1"/>
              <a:t>Öğrencilerin</a:t>
            </a:r>
            <a:r>
              <a:rPr lang="en-US" b="1" dirty="0"/>
              <a:t>, </a:t>
            </a:r>
            <a:r>
              <a:rPr lang="en-US" b="1" dirty="0" err="1"/>
              <a:t>ortaokul</a:t>
            </a:r>
            <a:r>
              <a:rPr lang="en-US" b="1" dirty="0"/>
              <a:t> </a:t>
            </a:r>
            <a:r>
              <a:rPr lang="en-US" b="1" dirty="0" err="1"/>
              <a:t>düzeyinde</a:t>
            </a:r>
            <a:r>
              <a:rPr lang="en-US" b="1" dirty="0"/>
              <a:t> din </a:t>
            </a:r>
            <a:r>
              <a:rPr lang="en-US" b="1" dirty="0" err="1"/>
              <a:t>eğitim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öğretimi</a:t>
            </a:r>
            <a:r>
              <a:rPr lang="en-US" b="1" dirty="0"/>
              <a:t> </a:t>
            </a:r>
            <a:r>
              <a:rPr lang="en-US" b="1" dirty="0" err="1"/>
              <a:t>ile</a:t>
            </a:r>
            <a:r>
              <a:rPr lang="en-US" b="1" dirty="0"/>
              <a:t> </a:t>
            </a:r>
            <a:r>
              <a:rPr lang="en-US" b="1" dirty="0" err="1"/>
              <a:t>ilgili</a:t>
            </a:r>
            <a:r>
              <a:rPr lang="en-US" b="1" dirty="0"/>
              <a:t> </a:t>
            </a:r>
            <a:r>
              <a:rPr lang="en-US" b="1" dirty="0" err="1"/>
              <a:t>temel</a:t>
            </a:r>
            <a:r>
              <a:rPr lang="en-US" b="1" dirty="0"/>
              <a:t> </a:t>
            </a:r>
            <a:r>
              <a:rPr lang="en-US" b="1" dirty="0" err="1"/>
              <a:t>becerileri</a:t>
            </a:r>
            <a:r>
              <a:rPr lang="en-US" b="1" dirty="0"/>
              <a:t> </a:t>
            </a:r>
            <a:r>
              <a:rPr lang="en-US" b="1" dirty="0" err="1"/>
              <a:t>edinmeleri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Kur’an’ın</a:t>
            </a:r>
            <a:r>
              <a:rPr lang="en-US" b="1" dirty="0"/>
              <a:t> </a:t>
            </a:r>
            <a:r>
              <a:rPr lang="en-US" b="1" dirty="0" err="1"/>
              <a:t>ana</a:t>
            </a:r>
            <a:r>
              <a:rPr lang="en-US" b="1" dirty="0"/>
              <a:t> </a:t>
            </a:r>
            <a:r>
              <a:rPr lang="en-US" b="1" dirty="0" err="1"/>
              <a:t>konuları</a:t>
            </a:r>
            <a:r>
              <a:rPr lang="en-US" b="1" dirty="0"/>
              <a:t> </a:t>
            </a:r>
            <a:r>
              <a:rPr lang="en-US" b="1" dirty="0" err="1"/>
              <a:t>hakkında</a:t>
            </a:r>
            <a:r>
              <a:rPr lang="en-US" b="1" dirty="0"/>
              <a:t> </a:t>
            </a:r>
            <a:r>
              <a:rPr lang="en-US" b="1" dirty="0" err="1"/>
              <a:t>bilgi</a:t>
            </a:r>
            <a:r>
              <a:rPr lang="en-US" b="1" dirty="0"/>
              <a:t> </a:t>
            </a:r>
            <a:r>
              <a:rPr lang="en-US" b="1" dirty="0" err="1"/>
              <a:t>sahibi</a:t>
            </a:r>
            <a:r>
              <a:rPr lang="en-US" b="1" dirty="0"/>
              <a:t> </a:t>
            </a:r>
            <a:r>
              <a:rPr lang="en-US" b="1" dirty="0" err="1"/>
              <a:t>olması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20058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94" grpId="0"/>
      <p:bldP spid="9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4877661" y="1435600"/>
            <a:ext cx="6540547" cy="88583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b="1" dirty="0" err="1"/>
              <a:t>Hafızlık</a:t>
            </a:r>
            <a:r>
              <a:rPr lang="en-US" b="1" dirty="0"/>
              <a:t> </a:t>
            </a:r>
            <a:r>
              <a:rPr lang="en-US" b="1" dirty="0" err="1"/>
              <a:t>eğitimi</a:t>
            </a:r>
            <a:r>
              <a:rPr lang="en-US" b="1" dirty="0"/>
              <a:t> </a:t>
            </a:r>
            <a:r>
              <a:rPr lang="en-US" b="1" dirty="0" err="1"/>
              <a:t>sürecinde</a:t>
            </a:r>
            <a:r>
              <a:rPr lang="en-US" b="1" dirty="0"/>
              <a:t> </a:t>
            </a:r>
            <a:r>
              <a:rPr lang="en-US" b="1" dirty="0" err="1"/>
              <a:t>çeşitli</a:t>
            </a:r>
            <a:r>
              <a:rPr lang="en-US" b="1" dirty="0"/>
              <a:t> </a:t>
            </a:r>
            <a:r>
              <a:rPr lang="en-US" b="1" dirty="0" err="1"/>
              <a:t>sosyal-kültürel</a:t>
            </a:r>
            <a:r>
              <a:rPr lang="en-US" b="1" dirty="0"/>
              <a:t> </a:t>
            </a:r>
            <a:r>
              <a:rPr lang="en-US" b="1" dirty="0" err="1"/>
              <a:t>etkinliklerle</a:t>
            </a:r>
            <a:r>
              <a:rPr lang="en-US" b="1" dirty="0"/>
              <a:t> </a:t>
            </a:r>
            <a:r>
              <a:rPr lang="en-US" b="1" dirty="0" err="1"/>
              <a:t>öğrencilerin</a:t>
            </a:r>
            <a:r>
              <a:rPr lang="en-US" b="1" dirty="0"/>
              <a:t> </a:t>
            </a:r>
            <a:r>
              <a:rPr lang="en-US" b="1" dirty="0" err="1"/>
              <a:t>kişisel</a:t>
            </a:r>
            <a:r>
              <a:rPr lang="en-US" b="1" dirty="0"/>
              <a:t> </a:t>
            </a:r>
            <a:r>
              <a:rPr lang="en-US" b="1" dirty="0" err="1"/>
              <a:t>becerilerinin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sosyal</a:t>
            </a:r>
            <a:r>
              <a:rPr lang="en-US" b="1" dirty="0"/>
              <a:t> </a:t>
            </a:r>
            <a:r>
              <a:rPr lang="en-US" b="1" dirty="0" err="1"/>
              <a:t>yeteneklerinin</a:t>
            </a:r>
            <a:r>
              <a:rPr lang="en-US" b="1" dirty="0"/>
              <a:t> </a:t>
            </a:r>
            <a:r>
              <a:rPr lang="en-US" b="1" dirty="0" err="1"/>
              <a:t>geliştirilmesi</a:t>
            </a:r>
            <a:endParaRPr lang="tr-TR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5262129" y="2757865"/>
            <a:ext cx="6009608" cy="828856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b="1" dirty="0" err="1"/>
              <a:t>Öğrencilerin</a:t>
            </a:r>
            <a:r>
              <a:rPr lang="en-US" b="1" dirty="0"/>
              <a:t> </a:t>
            </a:r>
            <a:r>
              <a:rPr lang="en-US" b="1" dirty="0" err="1"/>
              <a:t>hafızlık</a:t>
            </a:r>
            <a:r>
              <a:rPr lang="en-US" b="1" dirty="0"/>
              <a:t> </a:t>
            </a:r>
            <a:r>
              <a:rPr lang="en-US" b="1" dirty="0" err="1"/>
              <a:t>eğitimi</a:t>
            </a:r>
            <a:r>
              <a:rPr lang="en-US" b="1" dirty="0"/>
              <a:t> </a:t>
            </a:r>
            <a:r>
              <a:rPr lang="en-US" b="1" dirty="0" err="1"/>
              <a:t>vesilesiyle</a:t>
            </a:r>
            <a:r>
              <a:rPr lang="en-US" b="1" dirty="0"/>
              <a:t> </a:t>
            </a:r>
            <a:r>
              <a:rPr lang="en-US" b="1" dirty="0" err="1"/>
              <a:t>kazandıkları</a:t>
            </a:r>
            <a:r>
              <a:rPr lang="en-US" b="1" dirty="0"/>
              <a:t> </a:t>
            </a:r>
            <a:r>
              <a:rPr lang="en-US" b="1" dirty="0" err="1"/>
              <a:t>çalışma</a:t>
            </a:r>
            <a:r>
              <a:rPr lang="en-US" b="1" dirty="0"/>
              <a:t> </a:t>
            </a:r>
            <a:r>
              <a:rPr lang="en-US" b="1" dirty="0" err="1"/>
              <a:t>disiplini</a:t>
            </a:r>
            <a:r>
              <a:rPr lang="en-US" b="1" dirty="0"/>
              <a:t>, zaman </a:t>
            </a:r>
            <a:r>
              <a:rPr lang="en-US" b="1" dirty="0" err="1"/>
              <a:t>yönetimi</a:t>
            </a:r>
            <a:r>
              <a:rPr lang="en-US" b="1" dirty="0"/>
              <a:t> </a:t>
            </a:r>
            <a:r>
              <a:rPr lang="en-US" b="1" dirty="0" err="1"/>
              <a:t>gibi</a:t>
            </a:r>
            <a:r>
              <a:rPr lang="en-US" b="1" dirty="0"/>
              <a:t> </a:t>
            </a:r>
            <a:r>
              <a:rPr lang="en-US" b="1" dirty="0" err="1"/>
              <a:t>becerilerinin</a:t>
            </a:r>
            <a:r>
              <a:rPr lang="en-US" b="1" dirty="0"/>
              <a:t> </a:t>
            </a:r>
            <a:r>
              <a:rPr lang="en-US" b="1" dirty="0" err="1"/>
              <a:t>geliştirilmesi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pekiştirilmesi</a:t>
            </a:r>
            <a:endParaRPr lang="tr-TR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5262129" y="4947473"/>
            <a:ext cx="5987544" cy="88439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b="1" dirty="0" err="1"/>
              <a:t>Öğrencilerin</a:t>
            </a:r>
            <a:r>
              <a:rPr lang="en-US" b="1" dirty="0"/>
              <a:t> </a:t>
            </a:r>
            <a:r>
              <a:rPr lang="en-US" b="1" dirty="0" err="1"/>
              <a:t>bir</a:t>
            </a:r>
            <a:r>
              <a:rPr lang="en-US" b="1" dirty="0"/>
              <a:t> </a:t>
            </a:r>
            <a:r>
              <a:rPr lang="en-US" b="1" dirty="0" err="1"/>
              <a:t>üst</a:t>
            </a:r>
            <a:r>
              <a:rPr lang="en-US" b="1" dirty="0"/>
              <a:t> </a:t>
            </a:r>
            <a:r>
              <a:rPr lang="en-US" b="1" dirty="0" err="1"/>
              <a:t>öğrenime</a:t>
            </a:r>
            <a:r>
              <a:rPr lang="en-US" b="1" dirty="0"/>
              <a:t> </a:t>
            </a:r>
            <a:r>
              <a:rPr lang="en-US" b="1" dirty="0" err="1"/>
              <a:t>akademik</a:t>
            </a:r>
            <a:r>
              <a:rPr lang="en-US" b="1" dirty="0"/>
              <a:t> </a:t>
            </a:r>
            <a:r>
              <a:rPr lang="en-US" b="1" dirty="0" err="1"/>
              <a:t>açıdan</a:t>
            </a:r>
            <a:r>
              <a:rPr lang="en-US" b="1" dirty="0"/>
              <a:t> </a:t>
            </a:r>
            <a:r>
              <a:rPr lang="en-US" b="1" dirty="0" err="1"/>
              <a:t>hazırlanması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hazırbulunuşluklarında</a:t>
            </a:r>
            <a:r>
              <a:rPr lang="en-US" b="1" dirty="0"/>
              <a:t> </a:t>
            </a:r>
            <a:r>
              <a:rPr lang="en-US" b="1" dirty="0" err="1"/>
              <a:t>bir</a:t>
            </a:r>
            <a:r>
              <a:rPr lang="en-US" b="1" dirty="0"/>
              <a:t> </a:t>
            </a:r>
            <a:r>
              <a:rPr lang="en-US" b="1" dirty="0" err="1"/>
              <a:t>mahrumiyet</a:t>
            </a:r>
            <a:r>
              <a:rPr lang="en-US" b="1" dirty="0"/>
              <a:t> </a:t>
            </a:r>
            <a:r>
              <a:rPr lang="en-US" b="1" dirty="0" err="1"/>
              <a:t>yaşanmaması</a:t>
            </a:r>
            <a:r>
              <a:rPr lang="en-US" b="1" dirty="0"/>
              <a:t> </a:t>
            </a:r>
            <a:r>
              <a:rPr lang="en-US" b="1" dirty="0" err="1"/>
              <a:t>hedeflenmektedir</a:t>
            </a:r>
            <a:r>
              <a:rPr lang="en-US" sz="1600" b="1" dirty="0"/>
              <a:t>.</a:t>
            </a:r>
            <a:endParaRPr lang="tr-TR" sz="16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5731645" y="3949905"/>
            <a:ext cx="5518028" cy="66253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 err="1"/>
              <a:t>Hafızlık</a:t>
            </a:r>
            <a:r>
              <a:rPr lang="en-US" b="1" dirty="0"/>
              <a:t> </a:t>
            </a:r>
            <a:r>
              <a:rPr lang="en-US" b="1" dirty="0" err="1"/>
              <a:t>eğitimi</a:t>
            </a:r>
            <a:r>
              <a:rPr lang="en-US" b="1" dirty="0"/>
              <a:t> </a:t>
            </a:r>
            <a:r>
              <a:rPr lang="en-US" b="1" dirty="0" err="1"/>
              <a:t>için</a:t>
            </a:r>
            <a:r>
              <a:rPr lang="en-US" b="1" dirty="0"/>
              <a:t> </a:t>
            </a:r>
            <a:r>
              <a:rPr lang="en-US" b="1" dirty="0" err="1"/>
              <a:t>ayrılan</a:t>
            </a:r>
            <a:r>
              <a:rPr lang="en-US" b="1" dirty="0"/>
              <a:t> </a:t>
            </a:r>
            <a:r>
              <a:rPr lang="en-US" b="1" dirty="0" err="1"/>
              <a:t>bir</a:t>
            </a:r>
            <a:r>
              <a:rPr lang="en-US" b="1" dirty="0"/>
              <a:t> </a:t>
            </a:r>
            <a:r>
              <a:rPr lang="en-US" b="1" dirty="0" err="1"/>
              <a:t>yıllık</a:t>
            </a:r>
            <a:r>
              <a:rPr lang="en-US" b="1" dirty="0"/>
              <a:t> </a:t>
            </a:r>
            <a:r>
              <a:rPr lang="en-US" b="1" dirty="0" err="1"/>
              <a:t>sürenin</a:t>
            </a:r>
            <a:r>
              <a:rPr lang="en-US" b="1" dirty="0"/>
              <a:t> </a:t>
            </a:r>
            <a:r>
              <a:rPr lang="en-US" b="1" dirty="0" err="1"/>
              <a:t>daha</a:t>
            </a:r>
            <a:r>
              <a:rPr lang="en-US" b="1" dirty="0"/>
              <a:t> </a:t>
            </a:r>
            <a:r>
              <a:rPr lang="en-US" b="1" dirty="0" err="1"/>
              <a:t>etkin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verimli</a:t>
            </a:r>
            <a:r>
              <a:rPr lang="en-US" b="1" dirty="0"/>
              <a:t> </a:t>
            </a:r>
            <a:r>
              <a:rPr lang="en-US" b="1" dirty="0" err="1"/>
              <a:t>bir</a:t>
            </a:r>
            <a:r>
              <a:rPr lang="en-US" b="1" dirty="0"/>
              <a:t> </a:t>
            </a:r>
            <a:r>
              <a:rPr lang="en-US" b="1" dirty="0" err="1"/>
              <a:t>şekilde</a:t>
            </a:r>
            <a:r>
              <a:rPr lang="en-US" b="1" dirty="0"/>
              <a:t> </a:t>
            </a:r>
            <a:r>
              <a:rPr lang="en-US" b="1" dirty="0" err="1"/>
              <a:t>kullanılması</a:t>
            </a:r>
            <a:endParaRPr lang="tr-TR" b="1" dirty="0"/>
          </a:p>
        </p:txBody>
      </p:sp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3826747" y="3682183"/>
            <a:ext cx="1782745" cy="58387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/>
          </p:cNvCxnSpPr>
          <p:nvPr/>
        </p:nvCxnSpPr>
        <p:spPr>
          <a:xfrm flipV="1">
            <a:off x="3826747" y="3135356"/>
            <a:ext cx="1272791" cy="54682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</p:cNvCxnSpPr>
          <p:nvPr/>
        </p:nvCxnSpPr>
        <p:spPr>
          <a:xfrm flipV="1">
            <a:off x="3826747" y="2043452"/>
            <a:ext cx="888323" cy="163873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</p:cNvCxnSpPr>
          <p:nvPr/>
        </p:nvCxnSpPr>
        <p:spPr>
          <a:xfrm>
            <a:off x="3826747" y="3682183"/>
            <a:ext cx="1132115" cy="163108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 flipH="1">
            <a:off x="1596692" y="2289801"/>
            <a:ext cx="2083664" cy="3826316"/>
            <a:chOff x="8199726" y="980132"/>
            <a:chExt cx="2899947" cy="5325290"/>
          </a:xfrm>
        </p:grpSpPr>
        <p:sp>
          <p:nvSpPr>
            <p:cNvPr id="53" name="Freeform 303"/>
            <p:cNvSpPr>
              <a:spLocks/>
            </p:cNvSpPr>
            <p:nvPr/>
          </p:nvSpPr>
          <p:spPr bwMode="auto">
            <a:xfrm>
              <a:off x="8252045" y="3106512"/>
              <a:ext cx="930525" cy="762357"/>
            </a:xfrm>
            <a:custGeom>
              <a:avLst/>
              <a:gdLst>
                <a:gd name="T0" fmla="*/ 65 w 105"/>
                <a:gd name="T1" fmla="*/ 86 h 86"/>
                <a:gd name="T2" fmla="*/ 8 w 105"/>
                <a:gd name="T3" fmla="*/ 34 h 86"/>
                <a:gd name="T4" fmla="*/ 7 w 105"/>
                <a:gd name="T5" fmla="*/ 8 h 86"/>
                <a:gd name="T6" fmla="*/ 7 w 105"/>
                <a:gd name="T7" fmla="*/ 8 h 86"/>
                <a:gd name="T8" fmla="*/ 33 w 105"/>
                <a:gd name="T9" fmla="*/ 7 h 86"/>
                <a:gd name="T10" fmla="*/ 105 w 105"/>
                <a:gd name="T11" fmla="*/ 72 h 86"/>
                <a:gd name="T12" fmla="*/ 101 w 105"/>
                <a:gd name="T13" fmla="*/ 76 h 86"/>
                <a:gd name="T14" fmla="*/ 65 w 10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86">
                  <a:moveTo>
                    <a:pt x="65" y="86"/>
                  </a:moveTo>
                  <a:cubicBezTo>
                    <a:pt x="8" y="34"/>
                    <a:pt x="8" y="34"/>
                    <a:pt x="8" y="34"/>
                  </a:cubicBezTo>
                  <a:cubicBezTo>
                    <a:pt x="0" y="27"/>
                    <a:pt x="0" y="15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4" y="0"/>
                    <a:pt x="26" y="0"/>
                    <a:pt x="33" y="7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1" y="76"/>
                    <a:pt x="101" y="76"/>
                    <a:pt x="101" y="76"/>
                  </a:cubicBezTo>
                  <a:lnTo>
                    <a:pt x="65" y="86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8199726" y="980132"/>
              <a:ext cx="2899947" cy="5325290"/>
              <a:chOff x="8199726" y="980132"/>
              <a:chExt cx="2899947" cy="5325290"/>
            </a:xfrm>
          </p:grpSpPr>
          <p:sp>
            <p:nvSpPr>
              <p:cNvPr id="55" name="Freeform 282"/>
              <p:cNvSpPr>
                <a:spLocks/>
              </p:cNvSpPr>
              <p:nvPr/>
            </p:nvSpPr>
            <p:spPr bwMode="auto">
              <a:xfrm>
                <a:off x="9126513" y="4328525"/>
                <a:ext cx="1061321" cy="1887208"/>
              </a:xfrm>
              <a:custGeom>
                <a:avLst/>
                <a:gdLst>
                  <a:gd name="T0" fmla="*/ 31 w 120"/>
                  <a:gd name="T1" fmla="*/ 0 h 213"/>
                  <a:gd name="T2" fmla="*/ 31 w 120"/>
                  <a:gd name="T3" fmla="*/ 0 h 213"/>
                  <a:gd name="T4" fmla="*/ 33 w 120"/>
                  <a:gd name="T5" fmla="*/ 0 h 213"/>
                  <a:gd name="T6" fmla="*/ 88 w 120"/>
                  <a:gd name="T7" fmla="*/ 0 h 213"/>
                  <a:gd name="T8" fmla="*/ 90 w 120"/>
                  <a:gd name="T9" fmla="*/ 0 h 213"/>
                  <a:gd name="T10" fmla="*/ 90 w 120"/>
                  <a:gd name="T11" fmla="*/ 0 h 213"/>
                  <a:gd name="T12" fmla="*/ 92 w 120"/>
                  <a:gd name="T13" fmla="*/ 0 h 213"/>
                  <a:gd name="T14" fmla="*/ 120 w 120"/>
                  <a:gd name="T15" fmla="*/ 0 h 213"/>
                  <a:gd name="T16" fmla="*/ 120 w 120"/>
                  <a:gd name="T17" fmla="*/ 7 h 213"/>
                  <a:gd name="T18" fmla="*/ 120 w 120"/>
                  <a:gd name="T19" fmla="*/ 8 h 213"/>
                  <a:gd name="T20" fmla="*/ 120 w 120"/>
                  <a:gd name="T21" fmla="*/ 211 h 213"/>
                  <a:gd name="T22" fmla="*/ 120 w 120"/>
                  <a:gd name="T23" fmla="*/ 213 h 213"/>
                  <a:gd name="T24" fmla="*/ 62 w 120"/>
                  <a:gd name="T25" fmla="*/ 213 h 213"/>
                  <a:gd name="T26" fmla="*/ 62 w 120"/>
                  <a:gd name="T27" fmla="*/ 211 h 213"/>
                  <a:gd name="T28" fmla="*/ 62 w 120"/>
                  <a:gd name="T29" fmla="*/ 90 h 213"/>
                  <a:gd name="T30" fmla="*/ 62 w 120"/>
                  <a:gd name="T31" fmla="*/ 89 h 213"/>
                  <a:gd name="T32" fmla="*/ 62 w 120"/>
                  <a:gd name="T33" fmla="*/ 39 h 213"/>
                  <a:gd name="T34" fmla="*/ 60 w 120"/>
                  <a:gd name="T35" fmla="*/ 34 h 213"/>
                  <a:gd name="T36" fmla="*/ 60 w 120"/>
                  <a:gd name="T37" fmla="*/ 34 h 213"/>
                  <a:gd name="T38" fmla="*/ 58 w 120"/>
                  <a:gd name="T39" fmla="*/ 38 h 213"/>
                  <a:gd name="T40" fmla="*/ 58 w 120"/>
                  <a:gd name="T41" fmla="*/ 38 h 213"/>
                  <a:gd name="T42" fmla="*/ 58 w 120"/>
                  <a:gd name="T43" fmla="*/ 211 h 213"/>
                  <a:gd name="T44" fmla="*/ 58 w 120"/>
                  <a:gd name="T45" fmla="*/ 213 h 213"/>
                  <a:gd name="T46" fmla="*/ 1 w 120"/>
                  <a:gd name="T47" fmla="*/ 213 h 213"/>
                  <a:gd name="T48" fmla="*/ 0 w 120"/>
                  <a:gd name="T49" fmla="*/ 211 h 213"/>
                  <a:gd name="T50" fmla="*/ 0 w 120"/>
                  <a:gd name="T51" fmla="*/ 5 h 213"/>
                  <a:gd name="T52" fmla="*/ 1 w 120"/>
                  <a:gd name="T53" fmla="*/ 4 h 213"/>
                  <a:gd name="T54" fmla="*/ 1 w 120"/>
                  <a:gd name="T55" fmla="*/ 0 h 213"/>
                  <a:gd name="T56" fmla="*/ 29 w 120"/>
                  <a:gd name="T57" fmla="*/ 0 h 213"/>
                  <a:gd name="T58" fmla="*/ 31 w 120"/>
                  <a:gd name="T59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0" h="213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3" y="0"/>
                      <a:pt x="33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8" y="0"/>
                      <a:pt x="89" y="0"/>
                      <a:pt x="90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1" y="0"/>
                      <a:pt x="91" y="0"/>
                      <a:pt x="92" y="0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20" y="7"/>
                      <a:pt x="120" y="8"/>
                      <a:pt x="120" y="8"/>
                    </a:cubicBezTo>
                    <a:cubicBezTo>
                      <a:pt x="120" y="211"/>
                      <a:pt x="120" y="211"/>
                      <a:pt x="120" y="211"/>
                    </a:cubicBezTo>
                    <a:cubicBezTo>
                      <a:pt x="120" y="212"/>
                      <a:pt x="120" y="212"/>
                      <a:pt x="120" y="213"/>
                    </a:cubicBezTo>
                    <a:cubicBezTo>
                      <a:pt x="62" y="213"/>
                      <a:pt x="62" y="213"/>
                      <a:pt x="62" y="213"/>
                    </a:cubicBezTo>
                    <a:cubicBezTo>
                      <a:pt x="62" y="212"/>
                      <a:pt x="62" y="212"/>
                      <a:pt x="62" y="211"/>
                    </a:cubicBezTo>
                    <a:cubicBezTo>
                      <a:pt x="62" y="90"/>
                      <a:pt x="62" y="90"/>
                      <a:pt x="62" y="90"/>
                    </a:cubicBezTo>
                    <a:cubicBezTo>
                      <a:pt x="62" y="90"/>
                      <a:pt x="62" y="89"/>
                      <a:pt x="62" y="89"/>
                    </a:cubicBezTo>
                    <a:cubicBezTo>
                      <a:pt x="62" y="39"/>
                      <a:pt x="62" y="39"/>
                      <a:pt x="62" y="39"/>
                    </a:cubicBezTo>
                    <a:cubicBezTo>
                      <a:pt x="62" y="36"/>
                      <a:pt x="63" y="34"/>
                      <a:pt x="60" y="34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57" y="34"/>
                      <a:pt x="59" y="36"/>
                      <a:pt x="58" y="38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8" y="211"/>
                      <a:pt x="58" y="211"/>
                      <a:pt x="58" y="211"/>
                    </a:cubicBezTo>
                    <a:cubicBezTo>
                      <a:pt x="58" y="212"/>
                      <a:pt x="58" y="212"/>
                      <a:pt x="58" y="213"/>
                    </a:cubicBezTo>
                    <a:cubicBezTo>
                      <a:pt x="1" y="213"/>
                      <a:pt x="1" y="213"/>
                      <a:pt x="1" y="213"/>
                    </a:cubicBezTo>
                    <a:cubicBezTo>
                      <a:pt x="1" y="212"/>
                      <a:pt x="0" y="212"/>
                      <a:pt x="0" y="21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0" y="0"/>
                      <a:pt x="31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83"/>
              <p:cNvSpPr>
                <a:spLocks/>
              </p:cNvSpPr>
              <p:nvPr/>
            </p:nvSpPr>
            <p:spPr bwMode="auto">
              <a:xfrm>
                <a:off x="9126513" y="4328525"/>
                <a:ext cx="530660" cy="1887208"/>
              </a:xfrm>
              <a:custGeom>
                <a:avLst/>
                <a:gdLst>
                  <a:gd name="T0" fmla="*/ 31 w 60"/>
                  <a:gd name="T1" fmla="*/ 0 h 213"/>
                  <a:gd name="T2" fmla="*/ 31 w 60"/>
                  <a:gd name="T3" fmla="*/ 0 h 213"/>
                  <a:gd name="T4" fmla="*/ 33 w 60"/>
                  <a:gd name="T5" fmla="*/ 0 h 213"/>
                  <a:gd name="T6" fmla="*/ 60 w 60"/>
                  <a:gd name="T7" fmla="*/ 0 h 213"/>
                  <a:gd name="T8" fmla="*/ 60 w 60"/>
                  <a:gd name="T9" fmla="*/ 34 h 213"/>
                  <a:gd name="T10" fmla="*/ 60 w 60"/>
                  <a:gd name="T11" fmla="*/ 34 h 213"/>
                  <a:gd name="T12" fmla="*/ 60 w 60"/>
                  <a:gd name="T13" fmla="*/ 34 h 213"/>
                  <a:gd name="T14" fmla="*/ 58 w 60"/>
                  <a:gd name="T15" fmla="*/ 38 h 213"/>
                  <a:gd name="T16" fmla="*/ 58 w 60"/>
                  <a:gd name="T17" fmla="*/ 38 h 213"/>
                  <a:gd name="T18" fmla="*/ 58 w 60"/>
                  <a:gd name="T19" fmla="*/ 211 h 213"/>
                  <a:gd name="T20" fmla="*/ 58 w 60"/>
                  <a:gd name="T21" fmla="*/ 213 h 213"/>
                  <a:gd name="T22" fmla="*/ 1 w 60"/>
                  <a:gd name="T23" fmla="*/ 213 h 213"/>
                  <a:gd name="T24" fmla="*/ 0 w 60"/>
                  <a:gd name="T25" fmla="*/ 211 h 213"/>
                  <a:gd name="T26" fmla="*/ 0 w 60"/>
                  <a:gd name="T27" fmla="*/ 5 h 213"/>
                  <a:gd name="T28" fmla="*/ 1 w 60"/>
                  <a:gd name="T29" fmla="*/ 4 h 213"/>
                  <a:gd name="T30" fmla="*/ 1 w 60"/>
                  <a:gd name="T31" fmla="*/ 0 h 213"/>
                  <a:gd name="T32" fmla="*/ 29 w 60"/>
                  <a:gd name="T33" fmla="*/ 0 h 213"/>
                  <a:gd name="T34" fmla="*/ 31 w 60"/>
                  <a:gd name="T3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0" h="213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3" y="0"/>
                      <a:pt x="33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57" y="34"/>
                      <a:pt x="59" y="36"/>
                      <a:pt x="58" y="38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8" y="211"/>
                      <a:pt x="58" y="211"/>
                      <a:pt x="58" y="211"/>
                    </a:cubicBezTo>
                    <a:cubicBezTo>
                      <a:pt x="58" y="212"/>
                      <a:pt x="58" y="212"/>
                      <a:pt x="58" y="213"/>
                    </a:cubicBezTo>
                    <a:cubicBezTo>
                      <a:pt x="1" y="213"/>
                      <a:pt x="1" y="213"/>
                      <a:pt x="1" y="213"/>
                    </a:cubicBezTo>
                    <a:cubicBezTo>
                      <a:pt x="1" y="212"/>
                      <a:pt x="0" y="212"/>
                      <a:pt x="0" y="21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0" y="0"/>
                      <a:pt x="30" y="0"/>
                      <a:pt x="31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84"/>
              <p:cNvSpPr>
                <a:spLocks/>
              </p:cNvSpPr>
              <p:nvPr/>
            </p:nvSpPr>
            <p:spPr bwMode="auto">
              <a:xfrm>
                <a:off x="9100353" y="6028880"/>
                <a:ext cx="541873" cy="276542"/>
              </a:xfrm>
              <a:custGeom>
                <a:avLst/>
                <a:gdLst>
                  <a:gd name="T0" fmla="*/ 30 w 61"/>
                  <a:gd name="T1" fmla="*/ 0 h 31"/>
                  <a:gd name="T2" fmla="*/ 30 w 61"/>
                  <a:gd name="T3" fmla="*/ 0 h 31"/>
                  <a:gd name="T4" fmla="*/ 61 w 61"/>
                  <a:gd name="T5" fmla="*/ 25 h 31"/>
                  <a:gd name="T6" fmla="*/ 61 w 61"/>
                  <a:gd name="T7" fmla="*/ 31 h 31"/>
                  <a:gd name="T8" fmla="*/ 56 w 61"/>
                  <a:gd name="T9" fmla="*/ 31 h 31"/>
                  <a:gd name="T10" fmla="*/ 56 w 61"/>
                  <a:gd name="T11" fmla="*/ 30 h 31"/>
                  <a:gd name="T12" fmla="*/ 52 w 61"/>
                  <a:gd name="T13" fmla="*/ 27 h 31"/>
                  <a:gd name="T14" fmla="*/ 49 w 61"/>
                  <a:gd name="T15" fmla="*/ 30 h 31"/>
                  <a:gd name="T16" fmla="*/ 49 w 61"/>
                  <a:gd name="T17" fmla="*/ 31 h 31"/>
                  <a:gd name="T18" fmla="*/ 45 w 61"/>
                  <a:gd name="T19" fmla="*/ 31 h 31"/>
                  <a:gd name="T20" fmla="*/ 45 w 61"/>
                  <a:gd name="T21" fmla="*/ 30 h 31"/>
                  <a:gd name="T22" fmla="*/ 41 w 61"/>
                  <a:gd name="T23" fmla="*/ 27 h 31"/>
                  <a:gd name="T24" fmla="*/ 38 w 61"/>
                  <a:gd name="T25" fmla="*/ 30 h 31"/>
                  <a:gd name="T26" fmla="*/ 38 w 61"/>
                  <a:gd name="T27" fmla="*/ 31 h 31"/>
                  <a:gd name="T28" fmla="*/ 34 w 61"/>
                  <a:gd name="T29" fmla="*/ 31 h 31"/>
                  <a:gd name="T30" fmla="*/ 34 w 61"/>
                  <a:gd name="T31" fmla="*/ 30 h 31"/>
                  <a:gd name="T32" fmla="*/ 30 w 61"/>
                  <a:gd name="T33" fmla="*/ 27 h 31"/>
                  <a:gd name="T34" fmla="*/ 27 w 61"/>
                  <a:gd name="T35" fmla="*/ 30 h 31"/>
                  <a:gd name="T36" fmla="*/ 27 w 61"/>
                  <a:gd name="T37" fmla="*/ 31 h 31"/>
                  <a:gd name="T38" fmla="*/ 23 w 61"/>
                  <a:gd name="T39" fmla="*/ 31 h 31"/>
                  <a:gd name="T40" fmla="*/ 23 w 61"/>
                  <a:gd name="T41" fmla="*/ 30 h 31"/>
                  <a:gd name="T42" fmla="*/ 19 w 61"/>
                  <a:gd name="T43" fmla="*/ 27 h 31"/>
                  <a:gd name="T44" fmla="*/ 16 w 61"/>
                  <a:gd name="T45" fmla="*/ 30 h 31"/>
                  <a:gd name="T46" fmla="*/ 16 w 61"/>
                  <a:gd name="T47" fmla="*/ 31 h 31"/>
                  <a:gd name="T48" fmla="*/ 12 w 61"/>
                  <a:gd name="T49" fmla="*/ 31 h 31"/>
                  <a:gd name="T50" fmla="*/ 12 w 61"/>
                  <a:gd name="T51" fmla="*/ 30 h 31"/>
                  <a:gd name="T52" fmla="*/ 8 w 61"/>
                  <a:gd name="T53" fmla="*/ 27 h 31"/>
                  <a:gd name="T54" fmla="*/ 5 w 61"/>
                  <a:gd name="T55" fmla="*/ 30 h 31"/>
                  <a:gd name="T56" fmla="*/ 5 w 61"/>
                  <a:gd name="T57" fmla="*/ 31 h 31"/>
                  <a:gd name="T58" fmla="*/ 0 w 61"/>
                  <a:gd name="T59" fmla="*/ 31 h 31"/>
                  <a:gd name="T60" fmla="*/ 0 w 61"/>
                  <a:gd name="T61" fmla="*/ 25 h 31"/>
                  <a:gd name="T62" fmla="*/ 30 w 61"/>
                  <a:gd name="T6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1" h="31">
                    <a:moveTo>
                      <a:pt x="30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47" y="0"/>
                      <a:pt x="61" y="11"/>
                      <a:pt x="61" y="25"/>
                    </a:cubicBezTo>
                    <a:cubicBezTo>
                      <a:pt x="61" y="31"/>
                      <a:pt x="61" y="31"/>
                      <a:pt x="61" y="31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28"/>
                      <a:pt x="54" y="27"/>
                      <a:pt x="52" y="27"/>
                    </a:cubicBezTo>
                    <a:cubicBezTo>
                      <a:pt x="50" y="27"/>
                      <a:pt x="49" y="28"/>
                      <a:pt x="49" y="30"/>
                    </a:cubicBezTo>
                    <a:cubicBezTo>
                      <a:pt x="49" y="31"/>
                      <a:pt x="49" y="31"/>
                      <a:pt x="49" y="31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5" y="28"/>
                      <a:pt x="43" y="27"/>
                      <a:pt x="41" y="27"/>
                    </a:cubicBezTo>
                    <a:cubicBezTo>
                      <a:pt x="39" y="27"/>
                      <a:pt x="38" y="28"/>
                      <a:pt x="38" y="30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28"/>
                      <a:pt x="32" y="27"/>
                      <a:pt x="30" y="27"/>
                    </a:cubicBezTo>
                    <a:cubicBezTo>
                      <a:pt x="28" y="27"/>
                      <a:pt x="27" y="28"/>
                      <a:pt x="27" y="30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3" y="28"/>
                      <a:pt x="21" y="27"/>
                      <a:pt x="19" y="27"/>
                    </a:cubicBezTo>
                    <a:cubicBezTo>
                      <a:pt x="17" y="27"/>
                      <a:pt x="16" y="28"/>
                      <a:pt x="16" y="30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28"/>
                      <a:pt x="10" y="27"/>
                      <a:pt x="8" y="27"/>
                    </a:cubicBezTo>
                    <a:cubicBezTo>
                      <a:pt x="6" y="27"/>
                      <a:pt x="5" y="28"/>
                      <a:pt x="5" y="30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1"/>
                      <a:pt x="13" y="0"/>
                      <a:pt x="30" y="0"/>
                    </a:cubicBezTo>
                    <a:close/>
                  </a:path>
                </a:pathLst>
              </a:custGeom>
              <a:solidFill>
                <a:srgbClr val="2424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285"/>
              <p:cNvSpPr>
                <a:spLocks/>
              </p:cNvSpPr>
              <p:nvPr/>
            </p:nvSpPr>
            <p:spPr bwMode="auto">
              <a:xfrm>
                <a:off x="9092879" y="6215733"/>
                <a:ext cx="549347" cy="89688"/>
              </a:xfrm>
              <a:custGeom>
                <a:avLst/>
                <a:gdLst>
                  <a:gd name="T0" fmla="*/ 61 w 62"/>
                  <a:gd name="T1" fmla="*/ 0 h 10"/>
                  <a:gd name="T2" fmla="*/ 1 w 62"/>
                  <a:gd name="T3" fmla="*/ 0 h 10"/>
                  <a:gd name="T4" fmla="*/ 1 w 62"/>
                  <a:gd name="T5" fmla="*/ 10 h 10"/>
                  <a:gd name="T6" fmla="*/ 62 w 62"/>
                  <a:gd name="T7" fmla="*/ 10 h 10"/>
                  <a:gd name="T8" fmla="*/ 61 w 6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10">
                    <a:moveTo>
                      <a:pt x="6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1" y="7"/>
                      <a:pt x="1" y="10"/>
                    </a:cubicBezTo>
                    <a:cubicBezTo>
                      <a:pt x="24" y="10"/>
                      <a:pt x="39" y="10"/>
                      <a:pt x="62" y="10"/>
                    </a:cubicBezTo>
                    <a:cubicBezTo>
                      <a:pt x="62" y="7"/>
                      <a:pt x="62" y="3"/>
                      <a:pt x="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286"/>
              <p:cNvSpPr>
                <a:spLocks/>
              </p:cNvSpPr>
              <p:nvPr/>
            </p:nvSpPr>
            <p:spPr bwMode="auto">
              <a:xfrm>
                <a:off x="9675858" y="6028880"/>
                <a:ext cx="538134" cy="276542"/>
              </a:xfrm>
              <a:custGeom>
                <a:avLst/>
                <a:gdLst>
                  <a:gd name="T0" fmla="*/ 31 w 61"/>
                  <a:gd name="T1" fmla="*/ 0 h 31"/>
                  <a:gd name="T2" fmla="*/ 31 w 61"/>
                  <a:gd name="T3" fmla="*/ 0 h 31"/>
                  <a:gd name="T4" fmla="*/ 61 w 61"/>
                  <a:gd name="T5" fmla="*/ 25 h 31"/>
                  <a:gd name="T6" fmla="*/ 61 w 61"/>
                  <a:gd name="T7" fmla="*/ 31 h 31"/>
                  <a:gd name="T8" fmla="*/ 56 w 61"/>
                  <a:gd name="T9" fmla="*/ 31 h 31"/>
                  <a:gd name="T10" fmla="*/ 56 w 61"/>
                  <a:gd name="T11" fmla="*/ 30 h 31"/>
                  <a:gd name="T12" fmla="*/ 53 w 61"/>
                  <a:gd name="T13" fmla="*/ 27 h 31"/>
                  <a:gd name="T14" fmla="*/ 49 w 61"/>
                  <a:gd name="T15" fmla="*/ 30 h 31"/>
                  <a:gd name="T16" fmla="*/ 49 w 61"/>
                  <a:gd name="T17" fmla="*/ 31 h 31"/>
                  <a:gd name="T18" fmla="*/ 45 w 61"/>
                  <a:gd name="T19" fmla="*/ 31 h 31"/>
                  <a:gd name="T20" fmla="*/ 45 w 61"/>
                  <a:gd name="T21" fmla="*/ 30 h 31"/>
                  <a:gd name="T22" fmla="*/ 42 w 61"/>
                  <a:gd name="T23" fmla="*/ 27 h 31"/>
                  <a:gd name="T24" fmla="*/ 38 w 61"/>
                  <a:gd name="T25" fmla="*/ 30 h 31"/>
                  <a:gd name="T26" fmla="*/ 38 w 61"/>
                  <a:gd name="T27" fmla="*/ 31 h 31"/>
                  <a:gd name="T28" fmla="*/ 34 w 61"/>
                  <a:gd name="T29" fmla="*/ 31 h 31"/>
                  <a:gd name="T30" fmla="*/ 34 w 61"/>
                  <a:gd name="T31" fmla="*/ 30 h 31"/>
                  <a:gd name="T32" fmla="*/ 31 w 61"/>
                  <a:gd name="T33" fmla="*/ 27 h 31"/>
                  <a:gd name="T34" fmla="*/ 27 w 61"/>
                  <a:gd name="T35" fmla="*/ 30 h 31"/>
                  <a:gd name="T36" fmla="*/ 27 w 61"/>
                  <a:gd name="T37" fmla="*/ 31 h 31"/>
                  <a:gd name="T38" fmla="*/ 23 w 61"/>
                  <a:gd name="T39" fmla="*/ 31 h 31"/>
                  <a:gd name="T40" fmla="*/ 23 w 61"/>
                  <a:gd name="T41" fmla="*/ 30 h 31"/>
                  <a:gd name="T42" fmla="*/ 20 w 61"/>
                  <a:gd name="T43" fmla="*/ 27 h 31"/>
                  <a:gd name="T44" fmla="*/ 16 w 61"/>
                  <a:gd name="T45" fmla="*/ 30 h 31"/>
                  <a:gd name="T46" fmla="*/ 16 w 61"/>
                  <a:gd name="T47" fmla="*/ 31 h 31"/>
                  <a:gd name="T48" fmla="*/ 12 w 61"/>
                  <a:gd name="T49" fmla="*/ 31 h 31"/>
                  <a:gd name="T50" fmla="*/ 12 w 61"/>
                  <a:gd name="T51" fmla="*/ 30 h 31"/>
                  <a:gd name="T52" fmla="*/ 9 w 61"/>
                  <a:gd name="T53" fmla="*/ 27 h 31"/>
                  <a:gd name="T54" fmla="*/ 5 w 61"/>
                  <a:gd name="T55" fmla="*/ 30 h 31"/>
                  <a:gd name="T56" fmla="*/ 5 w 61"/>
                  <a:gd name="T57" fmla="*/ 31 h 31"/>
                  <a:gd name="T58" fmla="*/ 0 w 61"/>
                  <a:gd name="T59" fmla="*/ 31 h 31"/>
                  <a:gd name="T60" fmla="*/ 0 w 61"/>
                  <a:gd name="T61" fmla="*/ 25 h 31"/>
                  <a:gd name="T62" fmla="*/ 31 w 61"/>
                  <a:gd name="T6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1" h="31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47" y="0"/>
                      <a:pt x="61" y="11"/>
                      <a:pt x="61" y="25"/>
                    </a:cubicBezTo>
                    <a:cubicBezTo>
                      <a:pt x="61" y="31"/>
                      <a:pt x="61" y="31"/>
                      <a:pt x="61" y="31"/>
                    </a:cubicBezTo>
                    <a:cubicBezTo>
                      <a:pt x="56" y="31"/>
                      <a:pt x="56" y="31"/>
                      <a:pt x="56" y="31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28"/>
                      <a:pt x="55" y="27"/>
                      <a:pt x="53" y="27"/>
                    </a:cubicBezTo>
                    <a:cubicBezTo>
                      <a:pt x="51" y="27"/>
                      <a:pt x="49" y="28"/>
                      <a:pt x="49" y="30"/>
                    </a:cubicBezTo>
                    <a:cubicBezTo>
                      <a:pt x="49" y="31"/>
                      <a:pt x="49" y="31"/>
                      <a:pt x="49" y="31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5" y="30"/>
                      <a:pt x="45" y="30"/>
                      <a:pt x="45" y="30"/>
                    </a:cubicBezTo>
                    <a:cubicBezTo>
                      <a:pt x="45" y="28"/>
                      <a:pt x="44" y="27"/>
                      <a:pt x="42" y="27"/>
                    </a:cubicBezTo>
                    <a:cubicBezTo>
                      <a:pt x="40" y="27"/>
                      <a:pt x="38" y="28"/>
                      <a:pt x="38" y="30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28"/>
                      <a:pt x="33" y="27"/>
                      <a:pt x="31" y="27"/>
                    </a:cubicBezTo>
                    <a:cubicBezTo>
                      <a:pt x="29" y="27"/>
                      <a:pt x="27" y="28"/>
                      <a:pt x="27" y="30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3" y="28"/>
                      <a:pt x="22" y="27"/>
                      <a:pt x="20" y="27"/>
                    </a:cubicBezTo>
                    <a:cubicBezTo>
                      <a:pt x="18" y="27"/>
                      <a:pt x="16" y="28"/>
                      <a:pt x="16" y="30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28"/>
                      <a:pt x="11" y="27"/>
                      <a:pt x="9" y="27"/>
                    </a:cubicBezTo>
                    <a:cubicBezTo>
                      <a:pt x="7" y="27"/>
                      <a:pt x="5" y="28"/>
                      <a:pt x="5" y="30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1"/>
                      <a:pt x="14" y="0"/>
                      <a:pt x="31" y="0"/>
                    </a:cubicBezTo>
                    <a:close/>
                  </a:path>
                </a:pathLst>
              </a:custGeom>
              <a:solidFill>
                <a:srgbClr val="2424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287"/>
              <p:cNvSpPr>
                <a:spLocks/>
              </p:cNvSpPr>
              <p:nvPr/>
            </p:nvSpPr>
            <p:spPr bwMode="auto">
              <a:xfrm>
                <a:off x="9675858" y="6215733"/>
                <a:ext cx="538134" cy="89688"/>
              </a:xfrm>
              <a:custGeom>
                <a:avLst/>
                <a:gdLst>
                  <a:gd name="T0" fmla="*/ 61 w 61"/>
                  <a:gd name="T1" fmla="*/ 0 h 10"/>
                  <a:gd name="T2" fmla="*/ 61 w 61"/>
                  <a:gd name="T3" fmla="*/ 10 h 10"/>
                  <a:gd name="T4" fmla="*/ 0 w 61"/>
                  <a:gd name="T5" fmla="*/ 10 h 10"/>
                  <a:gd name="T6" fmla="*/ 0 w 61"/>
                  <a:gd name="T7" fmla="*/ 0 h 10"/>
                  <a:gd name="T8" fmla="*/ 61 w 61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0">
                    <a:moveTo>
                      <a:pt x="61" y="0"/>
                    </a:moveTo>
                    <a:cubicBezTo>
                      <a:pt x="61" y="3"/>
                      <a:pt x="61" y="7"/>
                      <a:pt x="61" y="10"/>
                    </a:cubicBezTo>
                    <a:cubicBezTo>
                      <a:pt x="38" y="10"/>
                      <a:pt x="23" y="10"/>
                      <a:pt x="0" y="10"/>
                    </a:cubicBezTo>
                    <a:cubicBezTo>
                      <a:pt x="0" y="7"/>
                      <a:pt x="0" y="3"/>
                      <a:pt x="0" y="0"/>
                    </a:cubicBez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288"/>
              <p:cNvSpPr>
                <a:spLocks/>
              </p:cNvSpPr>
              <p:nvPr/>
            </p:nvSpPr>
            <p:spPr bwMode="auto">
              <a:xfrm>
                <a:off x="8764019" y="2564640"/>
                <a:ext cx="1786308" cy="1898418"/>
              </a:xfrm>
              <a:custGeom>
                <a:avLst/>
                <a:gdLst>
                  <a:gd name="T0" fmla="*/ 164 w 202"/>
                  <a:gd name="T1" fmla="*/ 78 h 214"/>
                  <a:gd name="T2" fmla="*/ 164 w 202"/>
                  <a:gd name="T3" fmla="*/ 131 h 214"/>
                  <a:gd name="T4" fmla="*/ 164 w 202"/>
                  <a:gd name="T5" fmla="*/ 214 h 214"/>
                  <a:gd name="T6" fmla="*/ 38 w 202"/>
                  <a:gd name="T7" fmla="*/ 214 h 214"/>
                  <a:gd name="T8" fmla="*/ 38 w 202"/>
                  <a:gd name="T9" fmla="*/ 131 h 214"/>
                  <a:gd name="T10" fmla="*/ 38 w 202"/>
                  <a:gd name="T11" fmla="*/ 127 h 214"/>
                  <a:gd name="T12" fmla="*/ 0 w 202"/>
                  <a:gd name="T13" fmla="*/ 127 h 214"/>
                  <a:gd name="T14" fmla="*/ 3 w 202"/>
                  <a:gd name="T15" fmla="*/ 41 h 214"/>
                  <a:gd name="T16" fmla="*/ 24 w 202"/>
                  <a:gd name="T17" fmla="*/ 11 h 214"/>
                  <a:gd name="T18" fmla="*/ 62 w 202"/>
                  <a:gd name="T19" fmla="*/ 0 h 214"/>
                  <a:gd name="T20" fmla="*/ 89 w 202"/>
                  <a:gd name="T21" fmla="*/ 0 h 214"/>
                  <a:gd name="T22" fmla="*/ 113 w 202"/>
                  <a:gd name="T23" fmla="*/ 0 h 214"/>
                  <a:gd name="T24" fmla="*/ 139 w 202"/>
                  <a:gd name="T25" fmla="*/ 0 h 214"/>
                  <a:gd name="T26" fmla="*/ 174 w 202"/>
                  <a:gd name="T27" fmla="*/ 10 h 214"/>
                  <a:gd name="T28" fmla="*/ 199 w 202"/>
                  <a:gd name="T29" fmla="*/ 46 h 214"/>
                  <a:gd name="T30" fmla="*/ 202 w 202"/>
                  <a:gd name="T31" fmla="*/ 115 h 214"/>
                  <a:gd name="T32" fmla="*/ 164 w 202"/>
                  <a:gd name="T33" fmla="*/ 115 h 214"/>
                  <a:gd name="T34" fmla="*/ 164 w 202"/>
                  <a:gd name="T35" fmla="*/ 78 h 214"/>
                  <a:gd name="T36" fmla="*/ 164 w 202"/>
                  <a:gd name="T37" fmla="*/ 78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2" h="214">
                    <a:moveTo>
                      <a:pt x="164" y="78"/>
                    </a:moveTo>
                    <a:cubicBezTo>
                      <a:pt x="164" y="131"/>
                      <a:pt x="164" y="131"/>
                      <a:pt x="164" y="131"/>
                    </a:cubicBezTo>
                    <a:cubicBezTo>
                      <a:pt x="164" y="214"/>
                      <a:pt x="164" y="214"/>
                      <a:pt x="164" y="214"/>
                    </a:cubicBezTo>
                    <a:cubicBezTo>
                      <a:pt x="38" y="214"/>
                      <a:pt x="38" y="214"/>
                      <a:pt x="38" y="214"/>
                    </a:cubicBezTo>
                    <a:cubicBezTo>
                      <a:pt x="38" y="131"/>
                      <a:pt x="38" y="131"/>
                      <a:pt x="38" y="131"/>
                    </a:cubicBezTo>
                    <a:cubicBezTo>
                      <a:pt x="38" y="127"/>
                      <a:pt x="38" y="127"/>
                      <a:pt x="38" y="127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4" y="22"/>
                      <a:pt x="5" y="18"/>
                      <a:pt x="24" y="11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99" y="19"/>
                      <a:pt x="198" y="19"/>
                      <a:pt x="199" y="46"/>
                    </a:cubicBezTo>
                    <a:cubicBezTo>
                      <a:pt x="202" y="115"/>
                      <a:pt x="202" y="115"/>
                      <a:pt x="202" y="115"/>
                    </a:cubicBezTo>
                    <a:cubicBezTo>
                      <a:pt x="164" y="115"/>
                      <a:pt x="164" y="115"/>
                      <a:pt x="164" y="115"/>
                    </a:cubicBezTo>
                    <a:cubicBezTo>
                      <a:pt x="164" y="78"/>
                      <a:pt x="164" y="78"/>
                      <a:pt x="164" y="78"/>
                    </a:cubicBezTo>
                    <a:cubicBezTo>
                      <a:pt x="164" y="78"/>
                      <a:pt x="164" y="78"/>
                      <a:pt x="164" y="78"/>
                    </a:cubicBez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289"/>
              <p:cNvSpPr>
                <a:spLocks/>
              </p:cNvSpPr>
              <p:nvPr/>
            </p:nvSpPr>
            <p:spPr bwMode="auto">
              <a:xfrm>
                <a:off x="8764019" y="2564640"/>
                <a:ext cx="885681" cy="1898418"/>
              </a:xfrm>
              <a:custGeom>
                <a:avLst/>
                <a:gdLst>
                  <a:gd name="T0" fmla="*/ 100 w 100"/>
                  <a:gd name="T1" fmla="*/ 214 h 214"/>
                  <a:gd name="T2" fmla="*/ 38 w 100"/>
                  <a:gd name="T3" fmla="*/ 214 h 214"/>
                  <a:gd name="T4" fmla="*/ 38 w 100"/>
                  <a:gd name="T5" fmla="*/ 131 h 214"/>
                  <a:gd name="T6" fmla="*/ 38 w 100"/>
                  <a:gd name="T7" fmla="*/ 127 h 214"/>
                  <a:gd name="T8" fmla="*/ 0 w 100"/>
                  <a:gd name="T9" fmla="*/ 127 h 214"/>
                  <a:gd name="T10" fmla="*/ 3 w 100"/>
                  <a:gd name="T11" fmla="*/ 41 h 214"/>
                  <a:gd name="T12" fmla="*/ 24 w 100"/>
                  <a:gd name="T13" fmla="*/ 11 h 214"/>
                  <a:gd name="T14" fmla="*/ 62 w 100"/>
                  <a:gd name="T15" fmla="*/ 0 h 214"/>
                  <a:gd name="T16" fmla="*/ 89 w 100"/>
                  <a:gd name="T17" fmla="*/ 0 h 214"/>
                  <a:gd name="T18" fmla="*/ 100 w 100"/>
                  <a:gd name="T19" fmla="*/ 0 h 214"/>
                  <a:gd name="T20" fmla="*/ 100 w 100"/>
                  <a:gd name="T21" fmla="*/ 2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0" h="214">
                    <a:moveTo>
                      <a:pt x="100" y="214"/>
                    </a:moveTo>
                    <a:cubicBezTo>
                      <a:pt x="38" y="214"/>
                      <a:pt x="38" y="214"/>
                      <a:pt x="38" y="214"/>
                    </a:cubicBezTo>
                    <a:cubicBezTo>
                      <a:pt x="38" y="131"/>
                      <a:pt x="38" y="131"/>
                      <a:pt x="38" y="131"/>
                    </a:cubicBezTo>
                    <a:cubicBezTo>
                      <a:pt x="38" y="127"/>
                      <a:pt x="38" y="127"/>
                      <a:pt x="38" y="127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4" y="22"/>
                      <a:pt x="5" y="18"/>
                      <a:pt x="24" y="11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100" y="0"/>
                      <a:pt x="100" y="0"/>
                      <a:pt x="100" y="0"/>
                    </a:cubicBezTo>
                    <a:lnTo>
                      <a:pt x="100" y="214"/>
                    </a:ln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290"/>
              <p:cNvSpPr>
                <a:spLocks/>
              </p:cNvSpPr>
              <p:nvPr/>
            </p:nvSpPr>
            <p:spPr bwMode="auto">
              <a:xfrm>
                <a:off x="9313365" y="2299308"/>
                <a:ext cx="672668" cy="896892"/>
              </a:xfrm>
              <a:custGeom>
                <a:avLst/>
                <a:gdLst>
                  <a:gd name="T0" fmla="*/ 180 w 180"/>
                  <a:gd name="T1" fmla="*/ 71 h 240"/>
                  <a:gd name="T2" fmla="*/ 92 w 180"/>
                  <a:gd name="T3" fmla="*/ 240 h 240"/>
                  <a:gd name="T4" fmla="*/ 0 w 180"/>
                  <a:gd name="T5" fmla="*/ 71 h 240"/>
                  <a:gd name="T6" fmla="*/ 33 w 180"/>
                  <a:gd name="T7" fmla="*/ 69 h 240"/>
                  <a:gd name="T8" fmla="*/ 33 w 180"/>
                  <a:gd name="T9" fmla="*/ 0 h 240"/>
                  <a:gd name="T10" fmla="*/ 151 w 180"/>
                  <a:gd name="T11" fmla="*/ 0 h 240"/>
                  <a:gd name="T12" fmla="*/ 151 w 180"/>
                  <a:gd name="T13" fmla="*/ 69 h 240"/>
                  <a:gd name="T14" fmla="*/ 180 w 180"/>
                  <a:gd name="T15" fmla="*/ 7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0" h="240">
                    <a:moveTo>
                      <a:pt x="180" y="71"/>
                    </a:moveTo>
                    <a:lnTo>
                      <a:pt x="92" y="240"/>
                    </a:lnTo>
                    <a:lnTo>
                      <a:pt x="0" y="71"/>
                    </a:lnTo>
                    <a:lnTo>
                      <a:pt x="33" y="69"/>
                    </a:lnTo>
                    <a:lnTo>
                      <a:pt x="33" y="0"/>
                    </a:lnTo>
                    <a:lnTo>
                      <a:pt x="151" y="0"/>
                    </a:lnTo>
                    <a:lnTo>
                      <a:pt x="151" y="69"/>
                    </a:lnTo>
                    <a:lnTo>
                      <a:pt x="180" y="71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291"/>
              <p:cNvSpPr>
                <a:spLocks/>
              </p:cNvSpPr>
              <p:nvPr/>
            </p:nvSpPr>
            <p:spPr bwMode="auto">
              <a:xfrm>
                <a:off x="9418003" y="2299308"/>
                <a:ext cx="459658" cy="373704"/>
              </a:xfrm>
              <a:custGeom>
                <a:avLst/>
                <a:gdLst>
                  <a:gd name="T0" fmla="*/ 0 w 52"/>
                  <a:gd name="T1" fmla="*/ 29 h 42"/>
                  <a:gd name="T2" fmla="*/ 2 w 52"/>
                  <a:gd name="T3" fmla="*/ 29 h 42"/>
                  <a:gd name="T4" fmla="*/ 2 w 52"/>
                  <a:gd name="T5" fmla="*/ 0 h 42"/>
                  <a:gd name="T6" fmla="*/ 52 w 52"/>
                  <a:gd name="T7" fmla="*/ 0 h 42"/>
                  <a:gd name="T8" fmla="*/ 52 w 52"/>
                  <a:gd name="T9" fmla="*/ 29 h 42"/>
                  <a:gd name="T10" fmla="*/ 52 w 52"/>
                  <a:gd name="T11" fmla="*/ 29 h 42"/>
                  <a:gd name="T12" fmla="*/ 26 w 52"/>
                  <a:gd name="T13" fmla="*/ 42 h 42"/>
                  <a:gd name="T14" fmla="*/ 0 w 52"/>
                  <a:gd name="T15" fmla="*/ 2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42">
                    <a:moveTo>
                      <a:pt x="0" y="29"/>
                    </a:moveTo>
                    <a:cubicBezTo>
                      <a:pt x="2" y="29"/>
                      <a:pt x="2" y="29"/>
                      <a:pt x="2" y="29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46" y="37"/>
                      <a:pt x="37" y="42"/>
                      <a:pt x="26" y="42"/>
                    </a:cubicBezTo>
                    <a:cubicBezTo>
                      <a:pt x="16" y="42"/>
                      <a:pt x="6" y="37"/>
                      <a:pt x="0" y="29"/>
                    </a:cubicBezTo>
                    <a:close/>
                  </a:path>
                </a:pathLst>
              </a:custGeom>
              <a:solidFill>
                <a:srgbClr val="E0DA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292"/>
              <p:cNvSpPr>
                <a:spLocks/>
              </p:cNvSpPr>
              <p:nvPr/>
            </p:nvSpPr>
            <p:spPr bwMode="auto">
              <a:xfrm>
                <a:off x="9436687" y="2299308"/>
                <a:ext cx="440971" cy="284016"/>
              </a:xfrm>
              <a:custGeom>
                <a:avLst/>
                <a:gdLst>
                  <a:gd name="T0" fmla="*/ 0 w 50"/>
                  <a:gd name="T1" fmla="*/ 28 h 32"/>
                  <a:gd name="T2" fmla="*/ 0 w 50"/>
                  <a:gd name="T3" fmla="*/ 0 h 32"/>
                  <a:gd name="T4" fmla="*/ 50 w 50"/>
                  <a:gd name="T5" fmla="*/ 0 h 32"/>
                  <a:gd name="T6" fmla="*/ 50 w 50"/>
                  <a:gd name="T7" fmla="*/ 28 h 32"/>
                  <a:gd name="T8" fmla="*/ 25 w 50"/>
                  <a:gd name="T9" fmla="*/ 32 h 32"/>
                  <a:gd name="T10" fmla="*/ 0 w 50"/>
                  <a:gd name="T11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32">
                    <a:moveTo>
                      <a:pt x="0" y="2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42" y="30"/>
                      <a:pt x="33" y="32"/>
                      <a:pt x="25" y="32"/>
                    </a:cubicBezTo>
                    <a:cubicBezTo>
                      <a:pt x="16" y="32"/>
                      <a:pt x="8" y="30"/>
                      <a:pt x="0" y="28"/>
                    </a:cubicBezTo>
                    <a:close/>
                  </a:path>
                </a:pathLst>
              </a:custGeom>
              <a:solidFill>
                <a:srgbClr val="CAC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93"/>
              <p:cNvSpPr>
                <a:spLocks/>
              </p:cNvSpPr>
              <p:nvPr/>
            </p:nvSpPr>
            <p:spPr bwMode="auto">
              <a:xfrm>
                <a:off x="9376894" y="2299308"/>
                <a:ext cx="272805" cy="627824"/>
              </a:xfrm>
              <a:custGeom>
                <a:avLst/>
                <a:gdLst>
                  <a:gd name="T0" fmla="*/ 73 w 73"/>
                  <a:gd name="T1" fmla="*/ 168 h 168"/>
                  <a:gd name="T2" fmla="*/ 0 w 73"/>
                  <a:gd name="T3" fmla="*/ 71 h 168"/>
                  <a:gd name="T4" fmla="*/ 16 w 73"/>
                  <a:gd name="T5" fmla="*/ 69 h 168"/>
                  <a:gd name="T6" fmla="*/ 16 w 73"/>
                  <a:gd name="T7" fmla="*/ 0 h 168"/>
                  <a:gd name="T8" fmla="*/ 73 w 73"/>
                  <a:gd name="T9" fmla="*/ 0 h 168"/>
                  <a:gd name="T10" fmla="*/ 73 w 73"/>
                  <a:gd name="T11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" h="168">
                    <a:moveTo>
                      <a:pt x="73" y="168"/>
                    </a:moveTo>
                    <a:lnTo>
                      <a:pt x="0" y="71"/>
                    </a:lnTo>
                    <a:lnTo>
                      <a:pt x="16" y="69"/>
                    </a:lnTo>
                    <a:lnTo>
                      <a:pt x="16" y="0"/>
                    </a:lnTo>
                    <a:lnTo>
                      <a:pt x="73" y="0"/>
                    </a:lnTo>
                    <a:lnTo>
                      <a:pt x="73" y="168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94"/>
              <p:cNvSpPr>
                <a:spLocks/>
              </p:cNvSpPr>
              <p:nvPr/>
            </p:nvSpPr>
            <p:spPr bwMode="auto">
              <a:xfrm>
                <a:off x="9418003" y="2299308"/>
                <a:ext cx="231697" cy="373704"/>
              </a:xfrm>
              <a:custGeom>
                <a:avLst/>
                <a:gdLst>
                  <a:gd name="T0" fmla="*/ 0 w 26"/>
                  <a:gd name="T1" fmla="*/ 29 h 42"/>
                  <a:gd name="T2" fmla="*/ 2 w 26"/>
                  <a:gd name="T3" fmla="*/ 29 h 42"/>
                  <a:gd name="T4" fmla="*/ 2 w 26"/>
                  <a:gd name="T5" fmla="*/ 0 h 42"/>
                  <a:gd name="T6" fmla="*/ 26 w 26"/>
                  <a:gd name="T7" fmla="*/ 0 h 42"/>
                  <a:gd name="T8" fmla="*/ 26 w 26"/>
                  <a:gd name="T9" fmla="*/ 42 h 42"/>
                  <a:gd name="T10" fmla="*/ 26 w 26"/>
                  <a:gd name="T11" fmla="*/ 42 h 42"/>
                  <a:gd name="T12" fmla="*/ 0 w 26"/>
                  <a:gd name="T13" fmla="*/ 2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42">
                    <a:moveTo>
                      <a:pt x="0" y="29"/>
                    </a:moveTo>
                    <a:cubicBezTo>
                      <a:pt x="2" y="29"/>
                      <a:pt x="2" y="29"/>
                      <a:pt x="2" y="29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16" y="42"/>
                      <a:pt x="6" y="37"/>
                      <a:pt x="0" y="29"/>
                    </a:cubicBezTo>
                    <a:close/>
                  </a:path>
                </a:pathLst>
              </a:custGeom>
              <a:solidFill>
                <a:srgbClr val="EAE5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295"/>
              <p:cNvSpPr>
                <a:spLocks/>
              </p:cNvSpPr>
              <p:nvPr/>
            </p:nvSpPr>
            <p:spPr bwMode="auto">
              <a:xfrm>
                <a:off x="9436687" y="2299308"/>
                <a:ext cx="213013" cy="284016"/>
              </a:xfrm>
              <a:custGeom>
                <a:avLst/>
                <a:gdLst>
                  <a:gd name="T0" fmla="*/ 0 w 24"/>
                  <a:gd name="T1" fmla="*/ 28 h 32"/>
                  <a:gd name="T2" fmla="*/ 0 w 24"/>
                  <a:gd name="T3" fmla="*/ 0 h 32"/>
                  <a:gd name="T4" fmla="*/ 24 w 24"/>
                  <a:gd name="T5" fmla="*/ 0 h 32"/>
                  <a:gd name="T6" fmla="*/ 24 w 24"/>
                  <a:gd name="T7" fmla="*/ 32 h 32"/>
                  <a:gd name="T8" fmla="*/ 0 w 24"/>
                  <a:gd name="T9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2">
                    <a:moveTo>
                      <a:pt x="0" y="2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16" y="32"/>
                      <a:pt x="8" y="30"/>
                      <a:pt x="0" y="28"/>
                    </a:cubicBezTo>
                    <a:close/>
                  </a:path>
                </a:pathLst>
              </a:custGeom>
              <a:solidFill>
                <a:srgbClr val="DAD6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296"/>
              <p:cNvSpPr>
                <a:spLocks/>
              </p:cNvSpPr>
              <p:nvPr/>
            </p:nvSpPr>
            <p:spPr bwMode="auto">
              <a:xfrm>
                <a:off x="8950871" y="1103455"/>
                <a:ext cx="1412603" cy="1401393"/>
              </a:xfrm>
              <a:custGeom>
                <a:avLst/>
                <a:gdLst>
                  <a:gd name="T0" fmla="*/ 80 w 160"/>
                  <a:gd name="T1" fmla="*/ 0 h 158"/>
                  <a:gd name="T2" fmla="*/ 85 w 160"/>
                  <a:gd name="T3" fmla="*/ 1 h 158"/>
                  <a:gd name="T4" fmla="*/ 139 w 160"/>
                  <a:gd name="T5" fmla="*/ 1 h 158"/>
                  <a:gd name="T6" fmla="*/ 143 w 160"/>
                  <a:gd name="T7" fmla="*/ 18 h 158"/>
                  <a:gd name="T8" fmla="*/ 160 w 160"/>
                  <a:gd name="T9" fmla="*/ 35 h 158"/>
                  <a:gd name="T10" fmla="*/ 160 w 160"/>
                  <a:gd name="T11" fmla="*/ 77 h 158"/>
                  <a:gd name="T12" fmla="*/ 159 w 160"/>
                  <a:gd name="T13" fmla="*/ 77 h 158"/>
                  <a:gd name="T14" fmla="*/ 159 w 160"/>
                  <a:gd name="T15" fmla="*/ 79 h 158"/>
                  <a:gd name="T16" fmla="*/ 80 w 160"/>
                  <a:gd name="T17" fmla="*/ 158 h 158"/>
                  <a:gd name="T18" fmla="*/ 0 w 160"/>
                  <a:gd name="T19" fmla="*/ 79 h 158"/>
                  <a:gd name="T20" fmla="*/ 0 w 160"/>
                  <a:gd name="T21" fmla="*/ 73 h 158"/>
                  <a:gd name="T22" fmla="*/ 0 w 160"/>
                  <a:gd name="T23" fmla="*/ 17 h 158"/>
                  <a:gd name="T24" fmla="*/ 12 w 160"/>
                  <a:gd name="T25" fmla="*/ 1 h 158"/>
                  <a:gd name="T26" fmla="*/ 75 w 160"/>
                  <a:gd name="T27" fmla="*/ 1 h 158"/>
                  <a:gd name="T28" fmla="*/ 80 w 160"/>
                  <a:gd name="T29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0" h="158">
                    <a:moveTo>
                      <a:pt x="80" y="0"/>
                    </a:moveTo>
                    <a:cubicBezTo>
                      <a:pt x="81" y="0"/>
                      <a:pt x="83" y="1"/>
                      <a:pt x="85" y="1"/>
                    </a:cubicBezTo>
                    <a:cubicBezTo>
                      <a:pt x="139" y="1"/>
                      <a:pt x="139" y="1"/>
                      <a:pt x="139" y="1"/>
                    </a:cubicBezTo>
                    <a:cubicBezTo>
                      <a:pt x="143" y="18"/>
                      <a:pt x="143" y="18"/>
                      <a:pt x="143" y="18"/>
                    </a:cubicBezTo>
                    <a:cubicBezTo>
                      <a:pt x="160" y="35"/>
                      <a:pt x="160" y="35"/>
                      <a:pt x="160" y="35"/>
                    </a:cubicBezTo>
                    <a:cubicBezTo>
                      <a:pt x="160" y="77"/>
                      <a:pt x="160" y="77"/>
                      <a:pt x="160" y="77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59" y="78"/>
                      <a:pt x="159" y="79"/>
                      <a:pt x="159" y="79"/>
                    </a:cubicBezTo>
                    <a:cubicBezTo>
                      <a:pt x="159" y="123"/>
                      <a:pt x="124" y="158"/>
                      <a:pt x="80" y="158"/>
                    </a:cubicBezTo>
                    <a:cubicBezTo>
                      <a:pt x="36" y="158"/>
                      <a:pt x="0" y="123"/>
                      <a:pt x="0" y="79"/>
                    </a:cubicBezTo>
                    <a:cubicBezTo>
                      <a:pt x="0" y="77"/>
                      <a:pt x="0" y="75"/>
                      <a:pt x="0" y="73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75" y="1"/>
                      <a:pt x="75" y="1"/>
                      <a:pt x="75" y="1"/>
                    </a:cubicBezTo>
                    <a:cubicBezTo>
                      <a:pt x="76" y="1"/>
                      <a:pt x="78" y="0"/>
                      <a:pt x="80" y="0"/>
                    </a:cubicBez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297"/>
              <p:cNvSpPr>
                <a:spLocks/>
              </p:cNvSpPr>
              <p:nvPr/>
            </p:nvSpPr>
            <p:spPr bwMode="auto">
              <a:xfrm>
                <a:off x="8950871" y="1110929"/>
                <a:ext cx="609140" cy="1382707"/>
              </a:xfrm>
              <a:custGeom>
                <a:avLst/>
                <a:gdLst>
                  <a:gd name="T0" fmla="*/ 69 w 69"/>
                  <a:gd name="T1" fmla="*/ 156 h 156"/>
                  <a:gd name="T2" fmla="*/ 0 w 69"/>
                  <a:gd name="T3" fmla="*/ 78 h 156"/>
                  <a:gd name="T4" fmla="*/ 0 w 69"/>
                  <a:gd name="T5" fmla="*/ 72 h 156"/>
                  <a:gd name="T6" fmla="*/ 0 w 69"/>
                  <a:gd name="T7" fmla="*/ 16 h 156"/>
                  <a:gd name="T8" fmla="*/ 12 w 69"/>
                  <a:gd name="T9" fmla="*/ 0 h 156"/>
                  <a:gd name="T10" fmla="*/ 69 w 69"/>
                  <a:gd name="T11" fmla="*/ 0 h 156"/>
                  <a:gd name="T12" fmla="*/ 69 w 69"/>
                  <a:gd name="T13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156">
                    <a:moveTo>
                      <a:pt x="69" y="156"/>
                    </a:moveTo>
                    <a:cubicBezTo>
                      <a:pt x="30" y="151"/>
                      <a:pt x="0" y="118"/>
                      <a:pt x="0" y="78"/>
                    </a:cubicBezTo>
                    <a:cubicBezTo>
                      <a:pt x="0" y="76"/>
                      <a:pt x="0" y="74"/>
                      <a:pt x="0" y="72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9" y="0"/>
                      <a:pt x="69" y="0"/>
                      <a:pt x="69" y="0"/>
                    </a:cubicBezTo>
                    <a:lnTo>
                      <a:pt x="69" y="156"/>
                    </a:lnTo>
                    <a:close/>
                  </a:path>
                </a:pathLst>
              </a:custGeom>
              <a:solidFill>
                <a:srgbClr val="FAD9C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98"/>
              <p:cNvSpPr>
                <a:spLocks/>
              </p:cNvSpPr>
              <p:nvPr/>
            </p:nvSpPr>
            <p:spPr bwMode="auto">
              <a:xfrm>
                <a:off x="8879868" y="980132"/>
                <a:ext cx="1483608" cy="594192"/>
              </a:xfrm>
              <a:custGeom>
                <a:avLst/>
                <a:gdLst>
                  <a:gd name="T0" fmla="*/ 168 w 168"/>
                  <a:gd name="T1" fmla="*/ 43 h 67"/>
                  <a:gd name="T2" fmla="*/ 168 w 168"/>
                  <a:gd name="T3" fmla="*/ 67 h 67"/>
                  <a:gd name="T4" fmla="*/ 143 w 168"/>
                  <a:gd name="T5" fmla="*/ 67 h 67"/>
                  <a:gd name="T6" fmla="*/ 136 w 168"/>
                  <a:gd name="T7" fmla="*/ 67 h 67"/>
                  <a:gd name="T8" fmla="*/ 136 w 168"/>
                  <a:gd name="T9" fmla="*/ 43 h 67"/>
                  <a:gd name="T10" fmla="*/ 135 w 168"/>
                  <a:gd name="T11" fmla="*/ 43 h 67"/>
                  <a:gd name="T12" fmla="*/ 119 w 168"/>
                  <a:gd name="T13" fmla="*/ 66 h 67"/>
                  <a:gd name="T14" fmla="*/ 110 w 168"/>
                  <a:gd name="T15" fmla="*/ 67 h 67"/>
                  <a:gd name="T16" fmla="*/ 109 w 168"/>
                  <a:gd name="T17" fmla="*/ 67 h 67"/>
                  <a:gd name="T18" fmla="*/ 107 w 168"/>
                  <a:gd name="T19" fmla="*/ 67 h 67"/>
                  <a:gd name="T20" fmla="*/ 107 w 168"/>
                  <a:gd name="T21" fmla="*/ 67 h 67"/>
                  <a:gd name="T22" fmla="*/ 88 w 168"/>
                  <a:gd name="T23" fmla="*/ 67 h 67"/>
                  <a:gd name="T24" fmla="*/ 88 w 168"/>
                  <a:gd name="T25" fmla="*/ 67 h 67"/>
                  <a:gd name="T26" fmla="*/ 88 w 168"/>
                  <a:gd name="T27" fmla="*/ 67 h 67"/>
                  <a:gd name="T28" fmla="*/ 24 w 168"/>
                  <a:gd name="T29" fmla="*/ 67 h 67"/>
                  <a:gd name="T30" fmla="*/ 0 w 168"/>
                  <a:gd name="T31" fmla="*/ 43 h 67"/>
                  <a:gd name="T32" fmla="*/ 0 w 168"/>
                  <a:gd name="T33" fmla="*/ 0 h 67"/>
                  <a:gd name="T34" fmla="*/ 41 w 168"/>
                  <a:gd name="T35" fmla="*/ 0 h 67"/>
                  <a:gd name="T36" fmla="*/ 90 w 168"/>
                  <a:gd name="T37" fmla="*/ 0 h 67"/>
                  <a:gd name="T38" fmla="*/ 90 w 168"/>
                  <a:gd name="T39" fmla="*/ 0 h 67"/>
                  <a:gd name="T40" fmla="*/ 116 w 168"/>
                  <a:gd name="T41" fmla="*/ 0 h 67"/>
                  <a:gd name="T42" fmla="*/ 116 w 168"/>
                  <a:gd name="T43" fmla="*/ 0 h 67"/>
                  <a:gd name="T44" fmla="*/ 124 w 168"/>
                  <a:gd name="T45" fmla="*/ 0 h 67"/>
                  <a:gd name="T46" fmla="*/ 168 w 168"/>
                  <a:gd name="T47" fmla="*/ 41 h 67"/>
                  <a:gd name="T48" fmla="*/ 168 w 168"/>
                  <a:gd name="T49" fmla="*/ 4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8" h="67">
                    <a:moveTo>
                      <a:pt x="168" y="43"/>
                    </a:moveTo>
                    <a:cubicBezTo>
                      <a:pt x="168" y="67"/>
                      <a:pt x="168" y="67"/>
                      <a:pt x="168" y="67"/>
                    </a:cubicBezTo>
                    <a:cubicBezTo>
                      <a:pt x="143" y="67"/>
                      <a:pt x="143" y="67"/>
                      <a:pt x="143" y="67"/>
                    </a:cubicBezTo>
                    <a:cubicBezTo>
                      <a:pt x="136" y="67"/>
                      <a:pt x="136" y="67"/>
                      <a:pt x="136" y="67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5" y="43"/>
                      <a:pt x="135" y="43"/>
                      <a:pt x="135" y="43"/>
                    </a:cubicBezTo>
                    <a:cubicBezTo>
                      <a:pt x="134" y="54"/>
                      <a:pt x="128" y="63"/>
                      <a:pt x="119" y="66"/>
                    </a:cubicBezTo>
                    <a:cubicBezTo>
                      <a:pt x="116" y="67"/>
                      <a:pt x="113" y="67"/>
                      <a:pt x="110" y="67"/>
                    </a:cubicBezTo>
                    <a:cubicBezTo>
                      <a:pt x="110" y="67"/>
                      <a:pt x="109" y="67"/>
                      <a:pt x="109" y="67"/>
                    </a:cubicBezTo>
                    <a:cubicBezTo>
                      <a:pt x="107" y="67"/>
                      <a:pt x="107" y="67"/>
                      <a:pt x="107" y="67"/>
                    </a:cubicBezTo>
                    <a:cubicBezTo>
                      <a:pt x="107" y="67"/>
                      <a:pt x="107" y="67"/>
                      <a:pt x="107" y="67"/>
                    </a:cubicBezTo>
                    <a:cubicBezTo>
                      <a:pt x="88" y="67"/>
                      <a:pt x="88" y="67"/>
                      <a:pt x="88" y="67"/>
                    </a:cubicBezTo>
                    <a:cubicBezTo>
                      <a:pt x="88" y="67"/>
                      <a:pt x="88" y="67"/>
                      <a:pt x="88" y="67"/>
                    </a:cubicBezTo>
                    <a:cubicBezTo>
                      <a:pt x="88" y="67"/>
                      <a:pt x="88" y="67"/>
                      <a:pt x="88" y="67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11" y="67"/>
                      <a:pt x="0" y="56"/>
                      <a:pt x="0" y="4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48" y="0"/>
                      <a:pt x="167" y="18"/>
                      <a:pt x="168" y="41"/>
                    </a:cubicBezTo>
                    <a:cubicBezTo>
                      <a:pt x="168" y="43"/>
                      <a:pt x="168" y="43"/>
                      <a:pt x="168" y="43"/>
                    </a:cubicBezTo>
                    <a:close/>
                  </a:path>
                </a:pathLst>
              </a:custGeom>
              <a:solidFill>
                <a:srgbClr val="75524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299"/>
              <p:cNvSpPr>
                <a:spLocks/>
              </p:cNvSpPr>
              <p:nvPr/>
            </p:nvSpPr>
            <p:spPr bwMode="auto">
              <a:xfrm>
                <a:off x="8879868" y="980132"/>
                <a:ext cx="691355" cy="594192"/>
              </a:xfrm>
              <a:custGeom>
                <a:avLst/>
                <a:gdLst>
                  <a:gd name="T0" fmla="*/ 78 w 78"/>
                  <a:gd name="T1" fmla="*/ 67 h 67"/>
                  <a:gd name="T2" fmla="*/ 24 w 78"/>
                  <a:gd name="T3" fmla="*/ 67 h 67"/>
                  <a:gd name="T4" fmla="*/ 0 w 78"/>
                  <a:gd name="T5" fmla="*/ 43 h 67"/>
                  <a:gd name="T6" fmla="*/ 0 w 78"/>
                  <a:gd name="T7" fmla="*/ 0 h 67"/>
                  <a:gd name="T8" fmla="*/ 41 w 78"/>
                  <a:gd name="T9" fmla="*/ 0 h 67"/>
                  <a:gd name="T10" fmla="*/ 78 w 78"/>
                  <a:gd name="T11" fmla="*/ 0 h 67"/>
                  <a:gd name="T12" fmla="*/ 78 w 78"/>
                  <a:gd name="T13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67">
                    <a:moveTo>
                      <a:pt x="78" y="67"/>
                    </a:moveTo>
                    <a:cubicBezTo>
                      <a:pt x="24" y="67"/>
                      <a:pt x="24" y="67"/>
                      <a:pt x="24" y="67"/>
                    </a:cubicBezTo>
                    <a:cubicBezTo>
                      <a:pt x="11" y="67"/>
                      <a:pt x="0" y="56"/>
                      <a:pt x="0" y="4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78" y="0"/>
                      <a:pt x="78" y="0"/>
                      <a:pt x="78" y="0"/>
                    </a:cubicBezTo>
                    <a:lnTo>
                      <a:pt x="78" y="67"/>
                    </a:lnTo>
                    <a:close/>
                  </a:path>
                </a:pathLst>
              </a:custGeom>
              <a:solidFill>
                <a:srgbClr val="8A62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300"/>
              <p:cNvSpPr>
                <a:spLocks/>
              </p:cNvSpPr>
              <p:nvPr/>
            </p:nvSpPr>
            <p:spPr bwMode="auto">
              <a:xfrm>
                <a:off x="10071984" y="995806"/>
                <a:ext cx="284015" cy="866996"/>
              </a:xfrm>
              <a:custGeom>
                <a:avLst/>
                <a:gdLst>
                  <a:gd name="T0" fmla="*/ 2 w 32"/>
                  <a:gd name="T1" fmla="*/ 0 h 98"/>
                  <a:gd name="T2" fmla="*/ 1 w 32"/>
                  <a:gd name="T3" fmla="*/ 16 h 98"/>
                  <a:gd name="T4" fmla="*/ 1 w 32"/>
                  <a:gd name="T5" fmla="*/ 80 h 98"/>
                  <a:gd name="T6" fmla="*/ 17 w 32"/>
                  <a:gd name="T7" fmla="*/ 98 h 98"/>
                  <a:gd name="T8" fmla="*/ 17 w 32"/>
                  <a:gd name="T9" fmla="*/ 98 h 98"/>
                  <a:gd name="T10" fmla="*/ 18 w 32"/>
                  <a:gd name="T11" fmla="*/ 98 h 98"/>
                  <a:gd name="T12" fmla="*/ 32 w 32"/>
                  <a:gd name="T13" fmla="*/ 98 h 98"/>
                  <a:gd name="T14" fmla="*/ 32 w 32"/>
                  <a:gd name="T15" fmla="*/ 82 h 98"/>
                  <a:gd name="T16" fmla="*/ 32 w 32"/>
                  <a:gd name="T17" fmla="*/ 80 h 98"/>
                  <a:gd name="T18" fmla="*/ 32 w 32"/>
                  <a:gd name="T19" fmla="*/ 36 h 98"/>
                  <a:gd name="T20" fmla="*/ 2 w 32"/>
                  <a:gd name="T21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98">
                    <a:moveTo>
                      <a:pt x="2" y="0"/>
                    </a:moveTo>
                    <a:cubicBezTo>
                      <a:pt x="0" y="3"/>
                      <a:pt x="1" y="9"/>
                      <a:pt x="1" y="16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1" y="90"/>
                      <a:pt x="8" y="98"/>
                      <a:pt x="17" y="98"/>
                    </a:cubicBezTo>
                    <a:cubicBezTo>
                      <a:pt x="17" y="98"/>
                      <a:pt x="17" y="98"/>
                      <a:pt x="17" y="98"/>
                    </a:cubicBezTo>
                    <a:cubicBezTo>
                      <a:pt x="17" y="98"/>
                      <a:pt x="18" y="98"/>
                      <a:pt x="18" y="98"/>
                    </a:cubicBezTo>
                    <a:cubicBezTo>
                      <a:pt x="32" y="98"/>
                      <a:pt x="32" y="98"/>
                      <a:pt x="32" y="98"/>
                    </a:cubicBezTo>
                    <a:cubicBezTo>
                      <a:pt x="32" y="82"/>
                      <a:pt x="32" y="82"/>
                      <a:pt x="32" y="82"/>
                    </a:cubicBezTo>
                    <a:cubicBezTo>
                      <a:pt x="32" y="81"/>
                      <a:pt x="32" y="81"/>
                      <a:pt x="32" y="80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0" y="19"/>
                      <a:pt x="18" y="5"/>
                      <a:pt x="2" y="0"/>
                    </a:cubicBezTo>
                    <a:close/>
                  </a:path>
                </a:pathLst>
              </a:custGeom>
              <a:solidFill>
                <a:srgbClr val="75524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02"/>
              <p:cNvSpPr>
                <a:spLocks/>
              </p:cNvSpPr>
              <p:nvPr/>
            </p:nvSpPr>
            <p:spPr bwMode="auto">
              <a:xfrm>
                <a:off x="8704226" y="3532534"/>
                <a:ext cx="467132" cy="396126"/>
              </a:xfrm>
              <a:custGeom>
                <a:avLst/>
                <a:gdLst>
                  <a:gd name="T0" fmla="*/ 53 w 53"/>
                  <a:gd name="T1" fmla="*/ 25 h 45"/>
                  <a:gd name="T2" fmla="*/ 39 w 53"/>
                  <a:gd name="T3" fmla="*/ 40 h 45"/>
                  <a:gd name="T4" fmla="*/ 28 w 53"/>
                  <a:gd name="T5" fmla="*/ 44 h 45"/>
                  <a:gd name="T6" fmla="*/ 16 w 53"/>
                  <a:gd name="T7" fmla="*/ 41 h 45"/>
                  <a:gd name="T8" fmla="*/ 0 w 53"/>
                  <a:gd name="T9" fmla="*/ 26 h 45"/>
                  <a:gd name="T10" fmla="*/ 25 w 53"/>
                  <a:gd name="T11" fmla="*/ 0 h 45"/>
                  <a:gd name="T12" fmla="*/ 53 w 53"/>
                  <a:gd name="T13" fmla="*/ 2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45">
                    <a:moveTo>
                      <a:pt x="53" y="25"/>
                    </a:moveTo>
                    <a:cubicBezTo>
                      <a:pt x="39" y="40"/>
                      <a:pt x="39" y="40"/>
                      <a:pt x="39" y="40"/>
                    </a:cubicBezTo>
                    <a:cubicBezTo>
                      <a:pt x="36" y="43"/>
                      <a:pt x="32" y="44"/>
                      <a:pt x="28" y="44"/>
                    </a:cubicBezTo>
                    <a:cubicBezTo>
                      <a:pt x="23" y="45"/>
                      <a:pt x="20" y="44"/>
                      <a:pt x="16" y="41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5" y="0"/>
                      <a:pt x="25" y="0"/>
                      <a:pt x="25" y="0"/>
                    </a:cubicBezTo>
                    <a:lnTo>
                      <a:pt x="53" y="25"/>
                    </a:ln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05"/>
              <p:cNvSpPr>
                <a:spLocks/>
              </p:cNvSpPr>
              <p:nvPr/>
            </p:nvSpPr>
            <p:spPr bwMode="auto">
              <a:xfrm>
                <a:off x="10213992" y="3353157"/>
                <a:ext cx="336334" cy="1020215"/>
              </a:xfrm>
              <a:custGeom>
                <a:avLst/>
                <a:gdLst>
                  <a:gd name="T0" fmla="*/ 38 w 38"/>
                  <a:gd name="T1" fmla="*/ 20 h 115"/>
                  <a:gd name="T2" fmla="*/ 38 w 38"/>
                  <a:gd name="T3" fmla="*/ 96 h 115"/>
                  <a:gd name="T4" fmla="*/ 19 w 38"/>
                  <a:gd name="T5" fmla="*/ 115 h 115"/>
                  <a:gd name="T6" fmla="*/ 19 w 38"/>
                  <a:gd name="T7" fmla="*/ 115 h 115"/>
                  <a:gd name="T8" fmla="*/ 0 w 38"/>
                  <a:gd name="T9" fmla="*/ 96 h 115"/>
                  <a:gd name="T10" fmla="*/ 0 w 38"/>
                  <a:gd name="T11" fmla="*/ 0 h 115"/>
                  <a:gd name="T12" fmla="*/ 6 w 38"/>
                  <a:gd name="T13" fmla="*/ 0 h 115"/>
                  <a:gd name="T14" fmla="*/ 38 w 38"/>
                  <a:gd name="T15" fmla="*/ 2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115">
                    <a:moveTo>
                      <a:pt x="38" y="20"/>
                    </a:moveTo>
                    <a:cubicBezTo>
                      <a:pt x="38" y="96"/>
                      <a:pt x="38" y="96"/>
                      <a:pt x="38" y="96"/>
                    </a:cubicBezTo>
                    <a:cubicBezTo>
                      <a:pt x="38" y="106"/>
                      <a:pt x="30" y="115"/>
                      <a:pt x="19" y="115"/>
                    </a:cubicBezTo>
                    <a:cubicBezTo>
                      <a:pt x="19" y="115"/>
                      <a:pt x="19" y="115"/>
                      <a:pt x="19" y="115"/>
                    </a:cubicBezTo>
                    <a:cubicBezTo>
                      <a:pt x="9" y="115"/>
                      <a:pt x="0" y="106"/>
                      <a:pt x="0" y="9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306"/>
              <p:cNvSpPr>
                <a:spLocks/>
              </p:cNvSpPr>
              <p:nvPr/>
            </p:nvSpPr>
            <p:spPr bwMode="auto">
              <a:xfrm>
                <a:off x="9552536" y="2673013"/>
                <a:ext cx="201800" cy="213014"/>
              </a:xfrm>
              <a:custGeom>
                <a:avLst/>
                <a:gdLst>
                  <a:gd name="T0" fmla="*/ 0 w 54"/>
                  <a:gd name="T1" fmla="*/ 14 h 57"/>
                  <a:gd name="T2" fmla="*/ 28 w 54"/>
                  <a:gd name="T3" fmla="*/ 57 h 57"/>
                  <a:gd name="T4" fmla="*/ 54 w 54"/>
                  <a:gd name="T5" fmla="*/ 14 h 57"/>
                  <a:gd name="T6" fmla="*/ 28 w 54"/>
                  <a:gd name="T7" fmla="*/ 0 h 57"/>
                  <a:gd name="T8" fmla="*/ 0 w 54"/>
                  <a:gd name="T9" fmla="*/ 1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7">
                    <a:moveTo>
                      <a:pt x="0" y="14"/>
                    </a:moveTo>
                    <a:lnTo>
                      <a:pt x="28" y="57"/>
                    </a:lnTo>
                    <a:lnTo>
                      <a:pt x="54" y="14"/>
                    </a:lnTo>
                    <a:lnTo>
                      <a:pt x="28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307"/>
              <p:cNvSpPr>
                <a:spLocks/>
              </p:cNvSpPr>
              <p:nvPr/>
            </p:nvSpPr>
            <p:spPr bwMode="auto">
              <a:xfrm>
                <a:off x="9552536" y="2673013"/>
                <a:ext cx="89689" cy="194325"/>
              </a:xfrm>
              <a:custGeom>
                <a:avLst/>
                <a:gdLst>
                  <a:gd name="T0" fmla="*/ 0 w 24"/>
                  <a:gd name="T1" fmla="*/ 14 h 52"/>
                  <a:gd name="T2" fmla="*/ 24 w 24"/>
                  <a:gd name="T3" fmla="*/ 52 h 52"/>
                  <a:gd name="T4" fmla="*/ 24 w 24"/>
                  <a:gd name="T5" fmla="*/ 0 h 52"/>
                  <a:gd name="T6" fmla="*/ 0 w 24"/>
                  <a:gd name="T7" fmla="*/ 1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52">
                    <a:moveTo>
                      <a:pt x="0" y="14"/>
                    </a:moveTo>
                    <a:lnTo>
                      <a:pt x="24" y="52"/>
                    </a:lnTo>
                    <a:lnTo>
                      <a:pt x="24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308"/>
              <p:cNvSpPr>
                <a:spLocks/>
              </p:cNvSpPr>
              <p:nvPr/>
            </p:nvSpPr>
            <p:spPr bwMode="auto">
              <a:xfrm>
                <a:off x="9313365" y="2557166"/>
                <a:ext cx="336334" cy="239172"/>
              </a:xfrm>
              <a:custGeom>
                <a:avLst/>
                <a:gdLst>
                  <a:gd name="T0" fmla="*/ 33 w 90"/>
                  <a:gd name="T1" fmla="*/ 0 h 64"/>
                  <a:gd name="T2" fmla="*/ 0 w 90"/>
                  <a:gd name="T3" fmla="*/ 0 h 64"/>
                  <a:gd name="T4" fmla="*/ 35 w 90"/>
                  <a:gd name="T5" fmla="*/ 64 h 64"/>
                  <a:gd name="T6" fmla="*/ 90 w 90"/>
                  <a:gd name="T7" fmla="*/ 31 h 64"/>
                  <a:gd name="T8" fmla="*/ 33 w 90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64">
                    <a:moveTo>
                      <a:pt x="33" y="0"/>
                    </a:moveTo>
                    <a:lnTo>
                      <a:pt x="0" y="0"/>
                    </a:lnTo>
                    <a:lnTo>
                      <a:pt x="35" y="64"/>
                    </a:lnTo>
                    <a:lnTo>
                      <a:pt x="90" y="31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309"/>
              <p:cNvSpPr>
                <a:spLocks/>
              </p:cNvSpPr>
              <p:nvPr/>
            </p:nvSpPr>
            <p:spPr bwMode="auto">
              <a:xfrm>
                <a:off x="9657174" y="2557166"/>
                <a:ext cx="336334" cy="239172"/>
              </a:xfrm>
              <a:custGeom>
                <a:avLst/>
                <a:gdLst>
                  <a:gd name="T0" fmla="*/ 57 w 90"/>
                  <a:gd name="T1" fmla="*/ 0 h 64"/>
                  <a:gd name="T2" fmla="*/ 90 w 90"/>
                  <a:gd name="T3" fmla="*/ 0 h 64"/>
                  <a:gd name="T4" fmla="*/ 55 w 90"/>
                  <a:gd name="T5" fmla="*/ 64 h 64"/>
                  <a:gd name="T6" fmla="*/ 0 w 90"/>
                  <a:gd name="T7" fmla="*/ 31 h 64"/>
                  <a:gd name="T8" fmla="*/ 57 w 90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64">
                    <a:moveTo>
                      <a:pt x="57" y="0"/>
                    </a:moveTo>
                    <a:lnTo>
                      <a:pt x="90" y="0"/>
                    </a:lnTo>
                    <a:lnTo>
                      <a:pt x="55" y="64"/>
                    </a:lnTo>
                    <a:lnTo>
                      <a:pt x="0" y="3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310"/>
              <p:cNvSpPr>
                <a:spLocks/>
              </p:cNvSpPr>
              <p:nvPr/>
            </p:nvSpPr>
            <p:spPr bwMode="auto">
              <a:xfrm>
                <a:off x="9571220" y="2785126"/>
                <a:ext cx="168168" cy="411075"/>
              </a:xfrm>
              <a:custGeom>
                <a:avLst/>
                <a:gdLst>
                  <a:gd name="T0" fmla="*/ 0 w 45"/>
                  <a:gd name="T1" fmla="*/ 67 h 110"/>
                  <a:gd name="T2" fmla="*/ 23 w 45"/>
                  <a:gd name="T3" fmla="*/ 0 h 110"/>
                  <a:gd name="T4" fmla="*/ 45 w 45"/>
                  <a:gd name="T5" fmla="*/ 69 h 110"/>
                  <a:gd name="T6" fmla="*/ 23 w 45"/>
                  <a:gd name="T7" fmla="*/ 110 h 110"/>
                  <a:gd name="T8" fmla="*/ 0 w 45"/>
                  <a:gd name="T9" fmla="*/ 67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10">
                    <a:moveTo>
                      <a:pt x="0" y="67"/>
                    </a:moveTo>
                    <a:lnTo>
                      <a:pt x="23" y="0"/>
                    </a:lnTo>
                    <a:lnTo>
                      <a:pt x="45" y="69"/>
                    </a:lnTo>
                    <a:lnTo>
                      <a:pt x="23" y="11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311"/>
              <p:cNvSpPr>
                <a:spLocks/>
              </p:cNvSpPr>
              <p:nvPr/>
            </p:nvSpPr>
            <p:spPr bwMode="auto">
              <a:xfrm>
                <a:off x="9571220" y="2815022"/>
                <a:ext cx="78479" cy="362494"/>
              </a:xfrm>
              <a:custGeom>
                <a:avLst/>
                <a:gdLst>
                  <a:gd name="T0" fmla="*/ 0 w 21"/>
                  <a:gd name="T1" fmla="*/ 59 h 97"/>
                  <a:gd name="T2" fmla="*/ 21 w 21"/>
                  <a:gd name="T3" fmla="*/ 0 h 97"/>
                  <a:gd name="T4" fmla="*/ 21 w 21"/>
                  <a:gd name="T5" fmla="*/ 97 h 97"/>
                  <a:gd name="T6" fmla="*/ 0 w 21"/>
                  <a:gd name="T7" fmla="*/ 5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97">
                    <a:moveTo>
                      <a:pt x="0" y="59"/>
                    </a:moveTo>
                    <a:lnTo>
                      <a:pt x="21" y="0"/>
                    </a:lnTo>
                    <a:lnTo>
                      <a:pt x="21" y="97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312"/>
              <p:cNvSpPr>
                <a:spLocks/>
              </p:cNvSpPr>
              <p:nvPr/>
            </p:nvSpPr>
            <p:spPr bwMode="auto">
              <a:xfrm>
                <a:off x="9190042" y="2564640"/>
                <a:ext cx="467132" cy="949210"/>
              </a:xfrm>
              <a:custGeom>
                <a:avLst/>
                <a:gdLst>
                  <a:gd name="T0" fmla="*/ 33 w 125"/>
                  <a:gd name="T1" fmla="*/ 0 h 254"/>
                  <a:gd name="T2" fmla="*/ 0 w 125"/>
                  <a:gd name="T3" fmla="*/ 83 h 254"/>
                  <a:gd name="T4" fmla="*/ 54 w 125"/>
                  <a:gd name="T5" fmla="*/ 81 h 254"/>
                  <a:gd name="T6" fmla="*/ 12 w 125"/>
                  <a:gd name="T7" fmla="*/ 128 h 254"/>
                  <a:gd name="T8" fmla="*/ 123 w 125"/>
                  <a:gd name="T9" fmla="*/ 254 h 254"/>
                  <a:gd name="T10" fmla="*/ 125 w 125"/>
                  <a:gd name="T11" fmla="*/ 169 h 254"/>
                  <a:gd name="T12" fmla="*/ 33 w 125"/>
                  <a:gd name="T13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54">
                    <a:moveTo>
                      <a:pt x="33" y="0"/>
                    </a:moveTo>
                    <a:lnTo>
                      <a:pt x="0" y="83"/>
                    </a:lnTo>
                    <a:lnTo>
                      <a:pt x="54" y="81"/>
                    </a:lnTo>
                    <a:lnTo>
                      <a:pt x="12" y="128"/>
                    </a:lnTo>
                    <a:lnTo>
                      <a:pt x="123" y="254"/>
                    </a:lnTo>
                    <a:lnTo>
                      <a:pt x="125" y="169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5E5E5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313"/>
              <p:cNvSpPr>
                <a:spLocks/>
              </p:cNvSpPr>
              <p:nvPr/>
            </p:nvSpPr>
            <p:spPr bwMode="auto">
              <a:xfrm>
                <a:off x="9649700" y="2564640"/>
                <a:ext cx="467132" cy="949210"/>
              </a:xfrm>
              <a:custGeom>
                <a:avLst/>
                <a:gdLst>
                  <a:gd name="T0" fmla="*/ 92 w 125"/>
                  <a:gd name="T1" fmla="*/ 0 h 254"/>
                  <a:gd name="T2" fmla="*/ 125 w 125"/>
                  <a:gd name="T3" fmla="*/ 83 h 254"/>
                  <a:gd name="T4" fmla="*/ 71 w 125"/>
                  <a:gd name="T5" fmla="*/ 81 h 254"/>
                  <a:gd name="T6" fmla="*/ 113 w 125"/>
                  <a:gd name="T7" fmla="*/ 128 h 254"/>
                  <a:gd name="T8" fmla="*/ 0 w 125"/>
                  <a:gd name="T9" fmla="*/ 254 h 254"/>
                  <a:gd name="T10" fmla="*/ 0 w 125"/>
                  <a:gd name="T11" fmla="*/ 169 h 254"/>
                  <a:gd name="T12" fmla="*/ 92 w 125"/>
                  <a:gd name="T13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54">
                    <a:moveTo>
                      <a:pt x="92" y="0"/>
                    </a:moveTo>
                    <a:lnTo>
                      <a:pt x="125" y="83"/>
                    </a:lnTo>
                    <a:lnTo>
                      <a:pt x="71" y="81"/>
                    </a:lnTo>
                    <a:lnTo>
                      <a:pt x="113" y="128"/>
                    </a:lnTo>
                    <a:lnTo>
                      <a:pt x="0" y="254"/>
                    </a:lnTo>
                    <a:lnTo>
                      <a:pt x="0" y="169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314"/>
              <p:cNvSpPr>
                <a:spLocks/>
              </p:cNvSpPr>
              <p:nvPr/>
            </p:nvSpPr>
            <p:spPr bwMode="auto">
              <a:xfrm>
                <a:off x="8199726" y="3061667"/>
                <a:ext cx="369969" cy="373704"/>
              </a:xfrm>
              <a:custGeom>
                <a:avLst/>
                <a:gdLst>
                  <a:gd name="T0" fmla="*/ 42 w 42"/>
                  <a:gd name="T1" fmla="*/ 14 h 42"/>
                  <a:gd name="T2" fmla="*/ 34 w 42"/>
                  <a:gd name="T3" fmla="*/ 7 h 42"/>
                  <a:gd name="T4" fmla="*/ 7 w 42"/>
                  <a:gd name="T5" fmla="*/ 8 h 42"/>
                  <a:gd name="T6" fmla="*/ 7 w 42"/>
                  <a:gd name="T7" fmla="*/ 8 h 42"/>
                  <a:gd name="T8" fmla="*/ 8 w 42"/>
                  <a:gd name="T9" fmla="*/ 35 h 42"/>
                  <a:gd name="T10" fmla="*/ 17 w 42"/>
                  <a:gd name="T11" fmla="*/ 42 h 42"/>
                  <a:gd name="T12" fmla="*/ 42 w 42"/>
                  <a:gd name="T13" fmla="*/ 1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42">
                    <a:moveTo>
                      <a:pt x="42" y="14"/>
                    </a:moveTo>
                    <a:cubicBezTo>
                      <a:pt x="34" y="7"/>
                      <a:pt x="34" y="7"/>
                      <a:pt x="34" y="7"/>
                    </a:cubicBezTo>
                    <a:cubicBezTo>
                      <a:pt x="27" y="0"/>
                      <a:pt x="14" y="0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0" y="16"/>
                      <a:pt x="1" y="28"/>
                      <a:pt x="8" y="35"/>
                    </a:cubicBezTo>
                    <a:cubicBezTo>
                      <a:pt x="17" y="42"/>
                      <a:pt x="17" y="42"/>
                      <a:pt x="17" y="42"/>
                    </a:cubicBezTo>
                    <a:lnTo>
                      <a:pt x="42" y="14"/>
                    </a:ln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315"/>
              <p:cNvSpPr>
                <a:spLocks/>
              </p:cNvSpPr>
              <p:nvPr/>
            </p:nvSpPr>
            <p:spPr bwMode="auto">
              <a:xfrm>
                <a:off x="8233358" y="2919658"/>
                <a:ext cx="257857" cy="239172"/>
              </a:xfrm>
              <a:custGeom>
                <a:avLst/>
                <a:gdLst>
                  <a:gd name="T0" fmla="*/ 2 w 29"/>
                  <a:gd name="T1" fmla="*/ 8 h 27"/>
                  <a:gd name="T2" fmla="*/ 1 w 29"/>
                  <a:gd name="T3" fmla="*/ 2 h 27"/>
                  <a:gd name="T4" fmla="*/ 7 w 29"/>
                  <a:gd name="T5" fmla="*/ 2 h 27"/>
                  <a:gd name="T6" fmla="*/ 27 w 29"/>
                  <a:gd name="T7" fmla="*/ 19 h 27"/>
                  <a:gd name="T8" fmla="*/ 27 w 29"/>
                  <a:gd name="T9" fmla="*/ 25 h 27"/>
                  <a:gd name="T10" fmla="*/ 22 w 29"/>
                  <a:gd name="T11" fmla="*/ 26 h 27"/>
                  <a:gd name="T12" fmla="*/ 2 w 29"/>
                  <a:gd name="T13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7">
                    <a:moveTo>
                      <a:pt x="2" y="8"/>
                    </a:moveTo>
                    <a:cubicBezTo>
                      <a:pt x="0" y="7"/>
                      <a:pt x="0" y="4"/>
                      <a:pt x="1" y="2"/>
                    </a:cubicBezTo>
                    <a:cubicBezTo>
                      <a:pt x="2" y="1"/>
                      <a:pt x="5" y="0"/>
                      <a:pt x="7" y="2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8" y="21"/>
                      <a:pt x="29" y="23"/>
                      <a:pt x="27" y="25"/>
                    </a:cubicBezTo>
                    <a:cubicBezTo>
                      <a:pt x="26" y="27"/>
                      <a:pt x="23" y="27"/>
                      <a:pt x="22" y="26"/>
                    </a:cubicBez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16"/>
              <p:cNvSpPr>
                <a:spLocks/>
              </p:cNvSpPr>
              <p:nvPr/>
            </p:nvSpPr>
            <p:spPr bwMode="auto">
              <a:xfrm>
                <a:off x="8412736" y="2957031"/>
                <a:ext cx="168168" cy="254120"/>
              </a:xfrm>
              <a:custGeom>
                <a:avLst/>
                <a:gdLst>
                  <a:gd name="T0" fmla="*/ 2 w 19"/>
                  <a:gd name="T1" fmla="*/ 7 h 29"/>
                  <a:gd name="T2" fmla="*/ 9 w 19"/>
                  <a:gd name="T3" fmla="*/ 4 h 29"/>
                  <a:gd name="T4" fmla="*/ 14 w 19"/>
                  <a:gd name="T5" fmla="*/ 10 h 29"/>
                  <a:gd name="T6" fmla="*/ 18 w 19"/>
                  <a:gd name="T7" fmla="*/ 23 h 29"/>
                  <a:gd name="T8" fmla="*/ 16 w 19"/>
                  <a:gd name="T9" fmla="*/ 28 h 29"/>
                  <a:gd name="T10" fmla="*/ 11 w 19"/>
                  <a:gd name="T11" fmla="*/ 26 h 29"/>
                  <a:gd name="T12" fmla="*/ 7 w 19"/>
                  <a:gd name="T13" fmla="*/ 15 h 29"/>
                  <a:gd name="T14" fmla="*/ 2 w 19"/>
                  <a:gd name="T15" fmla="*/ 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29">
                    <a:moveTo>
                      <a:pt x="2" y="7"/>
                    </a:moveTo>
                    <a:cubicBezTo>
                      <a:pt x="0" y="2"/>
                      <a:pt x="7" y="0"/>
                      <a:pt x="9" y="4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9" y="25"/>
                      <a:pt x="18" y="27"/>
                      <a:pt x="16" y="28"/>
                    </a:cubicBezTo>
                    <a:cubicBezTo>
                      <a:pt x="14" y="29"/>
                      <a:pt x="11" y="28"/>
                      <a:pt x="11" y="26"/>
                    </a:cubicBezTo>
                    <a:cubicBezTo>
                      <a:pt x="7" y="15"/>
                      <a:pt x="7" y="15"/>
                      <a:pt x="7" y="15"/>
                    </a:cubicBez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317"/>
              <p:cNvSpPr>
                <a:spLocks/>
              </p:cNvSpPr>
              <p:nvPr/>
            </p:nvSpPr>
            <p:spPr bwMode="auto">
              <a:xfrm>
                <a:off x="10083197" y="4212677"/>
                <a:ext cx="627824" cy="302702"/>
              </a:xfrm>
              <a:custGeom>
                <a:avLst/>
                <a:gdLst>
                  <a:gd name="T0" fmla="*/ 23 w 71"/>
                  <a:gd name="T1" fmla="*/ 0 h 34"/>
                  <a:gd name="T2" fmla="*/ 49 w 71"/>
                  <a:gd name="T3" fmla="*/ 0 h 34"/>
                  <a:gd name="T4" fmla="*/ 49 w 71"/>
                  <a:gd name="T5" fmla="*/ 0 h 34"/>
                  <a:gd name="T6" fmla="*/ 49 w 71"/>
                  <a:gd name="T7" fmla="*/ 0 h 34"/>
                  <a:gd name="T8" fmla="*/ 65 w 71"/>
                  <a:gd name="T9" fmla="*/ 7 h 34"/>
                  <a:gd name="T10" fmla="*/ 71 w 71"/>
                  <a:gd name="T11" fmla="*/ 22 h 34"/>
                  <a:gd name="T12" fmla="*/ 71 w 71"/>
                  <a:gd name="T13" fmla="*/ 22 h 34"/>
                  <a:gd name="T14" fmla="*/ 71 w 71"/>
                  <a:gd name="T15" fmla="*/ 22 h 34"/>
                  <a:gd name="T16" fmla="*/ 71 w 71"/>
                  <a:gd name="T17" fmla="*/ 34 h 34"/>
                  <a:gd name="T18" fmla="*/ 62 w 71"/>
                  <a:gd name="T19" fmla="*/ 34 h 34"/>
                  <a:gd name="T20" fmla="*/ 62 w 71"/>
                  <a:gd name="T21" fmla="*/ 22 h 34"/>
                  <a:gd name="T22" fmla="*/ 62 w 71"/>
                  <a:gd name="T23" fmla="*/ 22 h 34"/>
                  <a:gd name="T24" fmla="*/ 62 w 71"/>
                  <a:gd name="T25" fmla="*/ 22 h 34"/>
                  <a:gd name="T26" fmla="*/ 58 w 71"/>
                  <a:gd name="T27" fmla="*/ 14 h 34"/>
                  <a:gd name="T28" fmla="*/ 49 w 71"/>
                  <a:gd name="T29" fmla="*/ 10 h 34"/>
                  <a:gd name="T30" fmla="*/ 49 w 71"/>
                  <a:gd name="T31" fmla="*/ 10 h 34"/>
                  <a:gd name="T32" fmla="*/ 49 w 71"/>
                  <a:gd name="T33" fmla="*/ 10 h 34"/>
                  <a:gd name="T34" fmla="*/ 23 w 71"/>
                  <a:gd name="T35" fmla="*/ 10 h 34"/>
                  <a:gd name="T36" fmla="*/ 23 w 71"/>
                  <a:gd name="T37" fmla="*/ 10 h 34"/>
                  <a:gd name="T38" fmla="*/ 23 w 71"/>
                  <a:gd name="T39" fmla="*/ 10 h 34"/>
                  <a:gd name="T40" fmla="*/ 14 w 71"/>
                  <a:gd name="T41" fmla="*/ 14 h 34"/>
                  <a:gd name="T42" fmla="*/ 10 w 71"/>
                  <a:gd name="T43" fmla="*/ 22 h 34"/>
                  <a:gd name="T44" fmla="*/ 10 w 71"/>
                  <a:gd name="T45" fmla="*/ 22 h 34"/>
                  <a:gd name="T46" fmla="*/ 10 w 71"/>
                  <a:gd name="T47" fmla="*/ 22 h 34"/>
                  <a:gd name="T48" fmla="*/ 10 w 71"/>
                  <a:gd name="T49" fmla="*/ 34 h 34"/>
                  <a:gd name="T50" fmla="*/ 0 w 71"/>
                  <a:gd name="T51" fmla="*/ 34 h 34"/>
                  <a:gd name="T52" fmla="*/ 0 w 71"/>
                  <a:gd name="T53" fmla="*/ 22 h 34"/>
                  <a:gd name="T54" fmla="*/ 0 w 71"/>
                  <a:gd name="T55" fmla="*/ 22 h 34"/>
                  <a:gd name="T56" fmla="*/ 0 w 71"/>
                  <a:gd name="T57" fmla="*/ 22 h 34"/>
                  <a:gd name="T58" fmla="*/ 7 w 71"/>
                  <a:gd name="T59" fmla="*/ 7 h 34"/>
                  <a:gd name="T60" fmla="*/ 23 w 71"/>
                  <a:gd name="T61" fmla="*/ 0 h 34"/>
                  <a:gd name="T62" fmla="*/ 23 w 71"/>
                  <a:gd name="T6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1" h="34">
                    <a:moveTo>
                      <a:pt x="23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55" y="0"/>
                      <a:pt x="61" y="3"/>
                      <a:pt x="65" y="7"/>
                    </a:cubicBezTo>
                    <a:cubicBezTo>
                      <a:pt x="69" y="11"/>
                      <a:pt x="71" y="16"/>
                      <a:pt x="71" y="22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62" y="34"/>
                      <a:pt x="62" y="34"/>
                      <a:pt x="62" y="34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2" y="19"/>
                      <a:pt x="60" y="16"/>
                      <a:pt x="58" y="14"/>
                    </a:cubicBezTo>
                    <a:cubicBezTo>
                      <a:pt x="56" y="11"/>
                      <a:pt x="53" y="10"/>
                      <a:pt x="49" y="10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19" y="10"/>
                      <a:pt x="16" y="11"/>
                      <a:pt x="14" y="14"/>
                    </a:cubicBezTo>
                    <a:cubicBezTo>
                      <a:pt x="11" y="16"/>
                      <a:pt x="10" y="19"/>
                      <a:pt x="10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6"/>
                      <a:pt x="3" y="11"/>
                      <a:pt x="7" y="7"/>
                    </a:cubicBezTo>
                    <a:cubicBezTo>
                      <a:pt x="11" y="3"/>
                      <a:pt x="17" y="1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rgbClr val="7C7A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Rectangle 319"/>
              <p:cNvSpPr>
                <a:spLocks noChangeArrowheads="1"/>
              </p:cNvSpPr>
              <p:nvPr/>
            </p:nvSpPr>
            <p:spPr bwMode="auto">
              <a:xfrm>
                <a:off x="9739389" y="4470534"/>
                <a:ext cx="1322914" cy="982844"/>
              </a:xfrm>
              <a:prstGeom prst="rect">
                <a:avLst/>
              </a:prstGeom>
              <a:solidFill>
                <a:srgbClr val="24242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320"/>
              <p:cNvSpPr>
                <a:spLocks/>
              </p:cNvSpPr>
              <p:nvPr/>
            </p:nvSpPr>
            <p:spPr bwMode="auto">
              <a:xfrm>
                <a:off x="9739389" y="4515379"/>
                <a:ext cx="1322914" cy="646510"/>
              </a:xfrm>
              <a:custGeom>
                <a:avLst/>
                <a:gdLst>
                  <a:gd name="T0" fmla="*/ 354 w 354"/>
                  <a:gd name="T1" fmla="*/ 0 h 173"/>
                  <a:gd name="T2" fmla="*/ 354 w 354"/>
                  <a:gd name="T3" fmla="*/ 133 h 173"/>
                  <a:gd name="T4" fmla="*/ 182 w 354"/>
                  <a:gd name="T5" fmla="*/ 173 h 173"/>
                  <a:gd name="T6" fmla="*/ 0 w 354"/>
                  <a:gd name="T7" fmla="*/ 133 h 173"/>
                  <a:gd name="T8" fmla="*/ 0 w 354"/>
                  <a:gd name="T9" fmla="*/ 0 h 173"/>
                  <a:gd name="T10" fmla="*/ 354 w 354"/>
                  <a:gd name="T11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4" h="173">
                    <a:moveTo>
                      <a:pt x="354" y="0"/>
                    </a:moveTo>
                    <a:lnTo>
                      <a:pt x="354" y="133"/>
                    </a:lnTo>
                    <a:lnTo>
                      <a:pt x="182" y="173"/>
                    </a:lnTo>
                    <a:lnTo>
                      <a:pt x="0" y="133"/>
                    </a:lnTo>
                    <a:lnTo>
                      <a:pt x="0" y="0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rgbClr val="420B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321"/>
              <p:cNvSpPr>
                <a:spLocks/>
              </p:cNvSpPr>
              <p:nvPr/>
            </p:nvSpPr>
            <p:spPr bwMode="auto">
              <a:xfrm>
                <a:off x="9702018" y="4451848"/>
                <a:ext cx="1397655" cy="683881"/>
              </a:xfrm>
              <a:custGeom>
                <a:avLst/>
                <a:gdLst>
                  <a:gd name="T0" fmla="*/ 0 w 374"/>
                  <a:gd name="T1" fmla="*/ 0 h 183"/>
                  <a:gd name="T2" fmla="*/ 374 w 374"/>
                  <a:gd name="T3" fmla="*/ 0 h 183"/>
                  <a:gd name="T4" fmla="*/ 374 w 374"/>
                  <a:gd name="T5" fmla="*/ 140 h 183"/>
                  <a:gd name="T6" fmla="*/ 194 w 374"/>
                  <a:gd name="T7" fmla="*/ 183 h 183"/>
                  <a:gd name="T8" fmla="*/ 0 w 374"/>
                  <a:gd name="T9" fmla="*/ 140 h 183"/>
                  <a:gd name="T10" fmla="*/ 0 w 374"/>
                  <a:gd name="T1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4" h="183">
                    <a:moveTo>
                      <a:pt x="0" y="0"/>
                    </a:moveTo>
                    <a:lnTo>
                      <a:pt x="374" y="0"/>
                    </a:lnTo>
                    <a:lnTo>
                      <a:pt x="374" y="140"/>
                    </a:lnTo>
                    <a:lnTo>
                      <a:pt x="194" y="183"/>
                    </a:lnTo>
                    <a:lnTo>
                      <a:pt x="0" y="1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Rectangle 322"/>
              <p:cNvSpPr>
                <a:spLocks noChangeArrowheads="1"/>
              </p:cNvSpPr>
              <p:nvPr/>
            </p:nvSpPr>
            <p:spPr bwMode="auto">
              <a:xfrm>
                <a:off x="10348526" y="5038564"/>
                <a:ext cx="149482" cy="1494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Rectangle 323"/>
              <p:cNvSpPr>
                <a:spLocks noChangeArrowheads="1"/>
              </p:cNvSpPr>
              <p:nvPr/>
            </p:nvSpPr>
            <p:spPr bwMode="auto">
              <a:xfrm>
                <a:off x="10348526" y="5038564"/>
                <a:ext cx="78479" cy="14948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324"/>
              <p:cNvSpPr>
                <a:spLocks/>
              </p:cNvSpPr>
              <p:nvPr/>
            </p:nvSpPr>
            <p:spPr bwMode="auto">
              <a:xfrm>
                <a:off x="10206520" y="4089356"/>
                <a:ext cx="362495" cy="291490"/>
              </a:xfrm>
              <a:custGeom>
                <a:avLst/>
                <a:gdLst>
                  <a:gd name="T0" fmla="*/ 40 w 41"/>
                  <a:gd name="T1" fmla="*/ 0 h 33"/>
                  <a:gd name="T2" fmla="*/ 40 w 41"/>
                  <a:gd name="T3" fmla="*/ 11 h 33"/>
                  <a:gd name="T4" fmla="*/ 21 w 41"/>
                  <a:gd name="T5" fmla="*/ 32 h 33"/>
                  <a:gd name="T6" fmla="*/ 21 w 41"/>
                  <a:gd name="T7" fmla="*/ 32 h 33"/>
                  <a:gd name="T8" fmla="*/ 1 w 41"/>
                  <a:gd name="T9" fmla="*/ 14 h 33"/>
                  <a:gd name="T10" fmla="*/ 0 w 41"/>
                  <a:gd name="T11" fmla="*/ 2 h 33"/>
                  <a:gd name="T12" fmla="*/ 40 w 41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33">
                    <a:moveTo>
                      <a:pt x="40" y="0"/>
                    </a:moveTo>
                    <a:cubicBezTo>
                      <a:pt x="40" y="11"/>
                      <a:pt x="40" y="11"/>
                      <a:pt x="40" y="11"/>
                    </a:cubicBezTo>
                    <a:cubicBezTo>
                      <a:pt x="41" y="22"/>
                      <a:pt x="32" y="31"/>
                      <a:pt x="21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11" y="33"/>
                      <a:pt x="1" y="24"/>
                      <a:pt x="1" y="14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7C2A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4" name="Rectangle 45"/>
          <p:cNvSpPr/>
          <p:nvPr/>
        </p:nvSpPr>
        <p:spPr>
          <a:xfrm>
            <a:off x="3875584" y="449206"/>
            <a:ext cx="44408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ignika" panose="02010003020600000004" pitchFamily="50" charset="0"/>
              </a:rPr>
              <a:t>Projenin Hedefleri</a:t>
            </a:r>
            <a:endParaRPr lang="ar-SA" sz="4400" b="1" dirty="0">
              <a:solidFill>
                <a:schemeClr val="tx1">
                  <a:lumMod val="65000"/>
                  <a:lumOff val="35000"/>
                </a:schemeClr>
              </a:solidFill>
              <a:latin typeface="Signika" panose="0201000302060000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69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8" grpId="0" animBg="1"/>
      <p:bldP spid="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2683682" y="401372"/>
            <a:ext cx="7128792" cy="737499"/>
          </a:xfrm>
          <a:prstGeom prst="roundRect">
            <a:avLst/>
          </a:prstGeom>
          <a:gradFill rotWithShape="1">
            <a:gsLst>
              <a:gs pos="100000">
                <a:schemeClr val="accent5"/>
              </a:gs>
              <a:gs pos="10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ÖRGÜN EĞİTİMLE BİRLİKTE HAFIZLIK PROJESİ</a:t>
            </a:r>
          </a:p>
        </p:txBody>
      </p:sp>
      <p:pic>
        <p:nvPicPr>
          <p:cNvPr id="2050" name="Picture 2" descr="C:\Users\Zeynep OLGUN\Desktop\Ekran Alıntısı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277" y="1371601"/>
            <a:ext cx="9249508" cy="485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93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2560590" y="612387"/>
            <a:ext cx="7128792" cy="737499"/>
          </a:xfrm>
          <a:prstGeom prst="roundRect">
            <a:avLst/>
          </a:prstGeom>
          <a:gradFill rotWithShape="1">
            <a:gsLst>
              <a:gs pos="100000">
                <a:schemeClr val="accent5"/>
              </a:gs>
              <a:gs pos="10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ÖRGÜN EĞİTİMLE BİRLİKTE HAFIZLIK PROJESİ</a:t>
            </a:r>
          </a:p>
        </p:txBody>
      </p:sp>
      <p:pic>
        <p:nvPicPr>
          <p:cNvPr id="1026" name="Picture 2" descr="C:\Users\Zeynep OLGUN\Desktop\Ekran Alıntısı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370" y="1581732"/>
            <a:ext cx="5966922" cy="432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Zeynep OLGUN\Desktop\Ekran Alıntısı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49" y="1581732"/>
            <a:ext cx="3551481" cy="468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96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3586123" y="4917045"/>
            <a:ext cx="1100760" cy="1036048"/>
          </a:xfrm>
          <a:prstGeom prst="roundRect">
            <a:avLst>
              <a:gd name="adj" fmla="val 9375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0" algn="ctr">
              <a:defRPr/>
            </a:pPr>
            <a:r>
              <a:rPr lang="id-ID" altLang="id-ID" sz="1400" b="1" kern="0" dirty="0" err="1">
                <a:solidFill>
                  <a:prstClr val="white"/>
                </a:solidFill>
                <a:latin typeface="Signika" panose="02010003020600000004" pitchFamily="50" charset="0"/>
              </a:rPr>
              <a:t>AHLAKi</a:t>
            </a:r>
            <a:endParaRPr lang="id-ID" altLang="id-ID" sz="1400" b="1" kern="0" dirty="0">
              <a:solidFill>
                <a:prstClr val="white"/>
              </a:solidFill>
              <a:latin typeface="Signika" panose="02010003020600000004" pitchFamily="50" charset="0"/>
            </a:endParaRPr>
          </a:p>
        </p:txBody>
      </p:sp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3845125" y="3880998"/>
            <a:ext cx="1100760" cy="1036048"/>
          </a:xfrm>
          <a:prstGeom prst="roundRect">
            <a:avLst>
              <a:gd name="adj" fmla="val 9375"/>
            </a:avLst>
          </a:prstGeom>
          <a:solidFill>
            <a:schemeClr val="accent5"/>
          </a:solidFill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id-ID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" panose="02010003020600000004" pitchFamily="50" charset="0"/>
              </a:rPr>
              <a:t>SOSYAL</a:t>
            </a: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456622" y="2844952"/>
            <a:ext cx="1100760" cy="1036048"/>
          </a:xfrm>
          <a:prstGeom prst="roundRect">
            <a:avLst>
              <a:gd name="adj" fmla="val 9375"/>
            </a:avLst>
          </a:pr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id-ID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" panose="02010003020600000004" pitchFamily="50" charset="0"/>
              </a:rPr>
              <a:t>AKADEMİ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 rot="20684149">
            <a:off x="2906246" y="1866640"/>
            <a:ext cx="1100760" cy="1036048"/>
          </a:xfrm>
          <a:prstGeom prst="roundRect">
            <a:avLst>
              <a:gd name="adj" fmla="val 9375"/>
            </a:avLst>
          </a:prstGeom>
          <a:solidFill>
            <a:schemeClr val="accent5">
              <a:lumMod val="50000"/>
            </a:schemeClr>
          </a:solidFill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id-ID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" panose="02010003020600000004" pitchFamily="50" charset="0"/>
              </a:rPr>
              <a:t>HAFIZLIK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06012" y="2479320"/>
            <a:ext cx="2334927" cy="3875235"/>
            <a:chOff x="1206012" y="2479320"/>
            <a:chExt cx="2334927" cy="3875235"/>
          </a:xfrm>
        </p:grpSpPr>
        <p:sp>
          <p:nvSpPr>
            <p:cNvPr id="7" name="Ellipse 98"/>
            <p:cNvSpPr/>
            <p:nvPr/>
          </p:nvSpPr>
          <p:spPr bwMode="auto">
            <a:xfrm>
              <a:off x="1206012" y="6057070"/>
              <a:ext cx="1581860" cy="297485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757832" y="2479320"/>
              <a:ext cx="1783107" cy="3674557"/>
              <a:chOff x="1879600" y="2427657"/>
              <a:chExt cx="1931988" cy="3981365"/>
            </a:xfrm>
            <a:solidFill>
              <a:schemeClr val="bg1">
                <a:lumMod val="50000"/>
              </a:schemeClr>
            </a:solidFill>
          </p:grpSpPr>
          <p:sp>
            <p:nvSpPr>
              <p:cNvPr id="9" name="Rounded Rectangle 8"/>
              <p:cNvSpPr/>
              <p:nvPr/>
            </p:nvSpPr>
            <p:spPr bwMode="auto">
              <a:xfrm rot="3296091" flipH="1">
                <a:off x="2526506" y="2275966"/>
                <a:ext cx="333375" cy="1627188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1879938" y="2427657"/>
                <a:ext cx="823038" cy="823069"/>
              </a:xfrm>
              <a:prstGeom prst="ellipse">
                <a:avLst/>
              </a:pr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 bwMode="auto">
              <a:xfrm>
                <a:off x="1954213" y="3305460"/>
                <a:ext cx="674687" cy="1408112"/>
              </a:xfrm>
              <a:prstGeom prst="roundRect">
                <a:avLst>
                  <a:gd name="adj" fmla="val 29870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 bwMode="auto">
              <a:xfrm>
                <a:off x="1954213" y="4408772"/>
                <a:ext cx="373062" cy="200025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 bwMode="auto">
              <a:xfrm rot="20452300">
                <a:off x="2325688" y="4429410"/>
                <a:ext cx="371475" cy="774700"/>
              </a:xfrm>
              <a:prstGeom prst="roundRect">
                <a:avLst>
                  <a:gd name="adj" fmla="val 40463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 bwMode="auto">
              <a:xfrm rot="14513746">
                <a:off x="2885282" y="2583941"/>
                <a:ext cx="350837" cy="1501775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 bwMode="auto">
              <a:xfrm>
                <a:off x="2413000" y="4916772"/>
                <a:ext cx="373063" cy="1423988"/>
              </a:xfrm>
              <a:prstGeom prst="roundRect">
                <a:avLst>
                  <a:gd name="adj" fmla="val 42456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</p:grpSp>
      </p:grpSp>
      <p:sp>
        <p:nvSpPr>
          <p:cNvPr id="26" name="Rectangle 25"/>
          <p:cNvSpPr/>
          <p:nvPr/>
        </p:nvSpPr>
        <p:spPr>
          <a:xfrm>
            <a:off x="6058496" y="416541"/>
            <a:ext cx="35082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b="1" dirty="0">
                <a:latin typeface="Signika" panose="02010003020600000004" pitchFamily="50" charset="0"/>
                <a:ea typeface="Fira Sans ExtraBold Italic" panose="00000900000000000000" pitchFamily="50" charset="0"/>
                <a:cs typeface="Clear Sans Light" panose="020B0303030202020304" pitchFamily="34" charset="0"/>
              </a:rPr>
              <a:t>YÜKÜMLÜLÜK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603449" y="1563047"/>
            <a:ext cx="277647" cy="276819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945965" y="1378292"/>
            <a:ext cx="5800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8113" lvl="1" indent="-34925" algn="just"/>
            <a:r>
              <a:rPr lang="en-US" b="1" dirty="0" err="1"/>
              <a:t>Proje</a:t>
            </a:r>
            <a:r>
              <a:rPr lang="en-US" b="1" dirty="0"/>
              <a:t> </a:t>
            </a:r>
            <a:r>
              <a:rPr lang="en-US" b="1" dirty="0" err="1"/>
              <a:t>ile</a:t>
            </a:r>
            <a:r>
              <a:rPr lang="en-US" b="1" dirty="0"/>
              <a:t> </a:t>
            </a:r>
            <a:r>
              <a:rPr lang="en-US" b="1" dirty="0" err="1"/>
              <a:t>ilgili</a:t>
            </a:r>
            <a:r>
              <a:rPr lang="en-US" b="1" dirty="0"/>
              <a:t> </a:t>
            </a:r>
            <a:r>
              <a:rPr lang="en-US" b="1" dirty="0" err="1"/>
              <a:t>eğitim</a:t>
            </a:r>
            <a:r>
              <a:rPr lang="en-US" b="1" dirty="0"/>
              <a:t>, program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planlamaların</a:t>
            </a:r>
            <a:r>
              <a:rPr lang="en-US" b="1" dirty="0"/>
              <a:t> </a:t>
            </a:r>
            <a:r>
              <a:rPr lang="en-US" b="1" dirty="0" err="1"/>
              <a:t>uygulanmasında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C00000"/>
                </a:solidFill>
              </a:rPr>
              <a:t>müftülük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ve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millî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eğitim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müdürlükleri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/>
              <a:t>birlikte</a:t>
            </a:r>
            <a:r>
              <a:rPr lang="en-US" b="1" dirty="0"/>
              <a:t> </a:t>
            </a:r>
            <a:r>
              <a:rPr lang="en-US" b="1" dirty="0" err="1"/>
              <a:t>sorumludur</a:t>
            </a:r>
            <a:r>
              <a:rPr lang="en-US" b="1" dirty="0"/>
              <a:t>.</a:t>
            </a:r>
            <a:endParaRPr lang="tr-TR" sz="1600" b="1" dirty="0"/>
          </a:p>
        </p:txBody>
      </p:sp>
      <p:grpSp>
        <p:nvGrpSpPr>
          <p:cNvPr id="38" name="Group 37"/>
          <p:cNvGrpSpPr/>
          <p:nvPr/>
        </p:nvGrpSpPr>
        <p:grpSpPr>
          <a:xfrm>
            <a:off x="5603449" y="3929951"/>
            <a:ext cx="277647" cy="276819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39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952716" y="2581593"/>
            <a:ext cx="5778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8113" algn="just"/>
            <a:r>
              <a:rPr lang="en-US" b="1" dirty="0" err="1"/>
              <a:t>Okul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Kur’an</a:t>
            </a:r>
            <a:r>
              <a:rPr lang="en-US" b="1" dirty="0"/>
              <a:t> </a:t>
            </a:r>
            <a:r>
              <a:rPr lang="en-US" b="1" dirty="0" err="1"/>
              <a:t>kurslarında</a:t>
            </a:r>
            <a:r>
              <a:rPr lang="en-US" b="1" dirty="0"/>
              <a:t> </a:t>
            </a:r>
            <a:r>
              <a:rPr lang="en-US" b="1" dirty="0" err="1"/>
              <a:t>akademik</a:t>
            </a:r>
            <a:r>
              <a:rPr lang="en-US" b="1" dirty="0"/>
              <a:t> </a:t>
            </a:r>
            <a:r>
              <a:rPr lang="en-US" b="1" dirty="0" err="1"/>
              <a:t>eğitim</a:t>
            </a:r>
            <a:r>
              <a:rPr lang="en-US" b="1" dirty="0"/>
              <a:t> </a:t>
            </a:r>
            <a:r>
              <a:rPr lang="en-US" b="1" dirty="0" err="1"/>
              <a:t>için</a:t>
            </a:r>
            <a:r>
              <a:rPr lang="en-US" b="1" dirty="0"/>
              <a:t> </a:t>
            </a:r>
            <a:r>
              <a:rPr lang="en-US" b="1" dirty="0" err="1"/>
              <a:t>hafızlık</a:t>
            </a:r>
            <a:r>
              <a:rPr lang="en-US" b="1" dirty="0"/>
              <a:t> </a:t>
            </a:r>
            <a:r>
              <a:rPr lang="en-US" b="1" dirty="0" err="1"/>
              <a:t>eğitiminden</a:t>
            </a:r>
            <a:r>
              <a:rPr lang="en-US" b="1" dirty="0"/>
              <a:t>, </a:t>
            </a:r>
            <a:r>
              <a:rPr lang="en-US" b="1" dirty="0" err="1"/>
              <a:t>hafızlık</a:t>
            </a:r>
            <a:r>
              <a:rPr lang="en-US" b="1" dirty="0"/>
              <a:t> </a:t>
            </a:r>
            <a:r>
              <a:rPr lang="en-US" b="1" dirty="0" err="1"/>
              <a:t>eğitimi</a:t>
            </a:r>
            <a:r>
              <a:rPr lang="en-US" b="1" dirty="0"/>
              <a:t> </a:t>
            </a:r>
            <a:r>
              <a:rPr lang="en-US" b="1" dirty="0" err="1"/>
              <a:t>için</a:t>
            </a:r>
            <a:r>
              <a:rPr lang="en-US" b="1" dirty="0"/>
              <a:t> </a:t>
            </a:r>
            <a:r>
              <a:rPr lang="en-US" b="1" dirty="0" err="1"/>
              <a:t>akademik</a:t>
            </a:r>
            <a:r>
              <a:rPr lang="en-US" b="1" dirty="0"/>
              <a:t> </a:t>
            </a:r>
            <a:r>
              <a:rPr lang="en-US" b="1" dirty="0" err="1"/>
              <a:t>eğitimden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C00000"/>
                </a:solidFill>
              </a:rPr>
              <a:t>taviz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verilmez</a:t>
            </a:r>
            <a:r>
              <a:rPr lang="en-US" b="1" dirty="0">
                <a:solidFill>
                  <a:srgbClr val="C00000"/>
                </a:solidFill>
              </a:rPr>
              <a:t>.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970606" y="3714417"/>
            <a:ext cx="5775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00" lvl="1" algn="just"/>
            <a:r>
              <a:rPr lang="en-US" b="1" dirty="0" err="1"/>
              <a:t>Projeyi</a:t>
            </a:r>
            <a:r>
              <a:rPr lang="en-US" b="1" dirty="0"/>
              <a:t> </a:t>
            </a:r>
            <a:r>
              <a:rPr lang="en-US" b="1" dirty="0" err="1"/>
              <a:t>sınıf</a:t>
            </a:r>
            <a:r>
              <a:rPr lang="en-US" b="1" dirty="0"/>
              <a:t> </a:t>
            </a:r>
            <a:r>
              <a:rPr lang="en-US" b="1" dirty="0" err="1"/>
              <a:t>veya</a:t>
            </a:r>
            <a:r>
              <a:rPr lang="en-US" b="1" dirty="0"/>
              <a:t> </a:t>
            </a:r>
            <a:r>
              <a:rPr lang="en-US" b="1" dirty="0" err="1"/>
              <a:t>okul</a:t>
            </a:r>
            <a:r>
              <a:rPr lang="en-US" b="1" dirty="0"/>
              <a:t> </a:t>
            </a:r>
            <a:r>
              <a:rPr lang="en-US" b="1" dirty="0" err="1"/>
              <a:t>bazlı</a:t>
            </a:r>
            <a:r>
              <a:rPr lang="en-US" b="1" dirty="0"/>
              <a:t> </a:t>
            </a:r>
            <a:r>
              <a:rPr lang="en-US" b="1" dirty="0" err="1"/>
              <a:t>uygulayan</a:t>
            </a:r>
            <a:r>
              <a:rPr lang="en-US" b="1" dirty="0"/>
              <a:t> </a:t>
            </a:r>
            <a:r>
              <a:rPr lang="en-US" b="1" dirty="0" err="1"/>
              <a:t>okul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Kur’an</a:t>
            </a:r>
            <a:r>
              <a:rPr lang="en-US" b="1" dirty="0"/>
              <a:t> </a:t>
            </a:r>
            <a:r>
              <a:rPr lang="en-US" b="1" dirty="0" err="1"/>
              <a:t>kurslarnın</a:t>
            </a:r>
            <a:r>
              <a:rPr lang="en-US" b="1" dirty="0"/>
              <a:t> </a:t>
            </a:r>
            <a:r>
              <a:rPr lang="en-US" b="1" dirty="0" err="1"/>
              <a:t>projenin</a:t>
            </a:r>
            <a:r>
              <a:rPr lang="en-US" b="1" dirty="0"/>
              <a:t> </a:t>
            </a:r>
            <a:r>
              <a:rPr lang="en-US" b="1" dirty="0" err="1"/>
              <a:t>uygulama</a:t>
            </a:r>
            <a:r>
              <a:rPr lang="en-US" b="1" dirty="0"/>
              <a:t> </a:t>
            </a:r>
            <a:r>
              <a:rPr lang="en-US" b="1" dirty="0" err="1"/>
              <a:t>usul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esaslarına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C00000"/>
                </a:solidFill>
              </a:rPr>
              <a:t>riayet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etmesi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zorunludur</a:t>
            </a:r>
            <a:r>
              <a:rPr lang="en-US" b="1" dirty="0">
                <a:solidFill>
                  <a:srgbClr val="C00000"/>
                </a:solidFill>
              </a:rPr>
              <a:t>.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02197" y="4893495"/>
            <a:ext cx="5775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8113" algn="just"/>
            <a:r>
              <a:rPr lang="en-US" b="1" dirty="0" err="1"/>
              <a:t>Uygulama</a:t>
            </a:r>
            <a:r>
              <a:rPr lang="en-US" b="1" dirty="0"/>
              <a:t> </a:t>
            </a:r>
            <a:r>
              <a:rPr lang="en-US" b="1" dirty="0" err="1"/>
              <a:t>usul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esaslarına</a:t>
            </a:r>
            <a:r>
              <a:rPr lang="en-US" b="1" dirty="0"/>
              <a:t> </a:t>
            </a:r>
            <a:r>
              <a:rPr lang="en-US" b="1" dirty="0" err="1"/>
              <a:t>riayet</a:t>
            </a:r>
            <a:r>
              <a:rPr lang="en-US" b="1" dirty="0"/>
              <a:t> </a:t>
            </a:r>
            <a:r>
              <a:rPr lang="en-US" b="1" dirty="0" err="1"/>
              <a:t>etmeyen</a:t>
            </a:r>
            <a:r>
              <a:rPr lang="en-US" b="1" dirty="0"/>
              <a:t> </a:t>
            </a:r>
            <a:r>
              <a:rPr lang="en-US" b="1" dirty="0" err="1"/>
              <a:t>okul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/</a:t>
            </a:r>
            <a:r>
              <a:rPr lang="en-US" b="1" dirty="0" err="1"/>
              <a:t>veya</a:t>
            </a:r>
            <a:r>
              <a:rPr lang="en-US" b="1" dirty="0"/>
              <a:t> </a:t>
            </a:r>
            <a:r>
              <a:rPr lang="en-US" b="1" dirty="0" err="1"/>
              <a:t>Kur’an</a:t>
            </a:r>
            <a:r>
              <a:rPr lang="en-US" b="1" dirty="0"/>
              <a:t> </a:t>
            </a:r>
            <a:r>
              <a:rPr lang="en-US" b="1" dirty="0" err="1"/>
              <a:t>kurslarının</a:t>
            </a:r>
            <a:r>
              <a:rPr lang="en-US" b="1" dirty="0"/>
              <a:t> </a:t>
            </a:r>
            <a:r>
              <a:rPr lang="en-US" b="1" dirty="0" err="1"/>
              <a:t>proje</a:t>
            </a:r>
            <a:r>
              <a:rPr lang="en-US" b="1" dirty="0"/>
              <a:t> </a:t>
            </a:r>
            <a:r>
              <a:rPr lang="en-US" b="1" dirty="0" err="1"/>
              <a:t>uygulaması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C00000"/>
                </a:solidFill>
              </a:rPr>
              <a:t>iptal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edilir</a:t>
            </a:r>
            <a:endParaRPr lang="tr-TR" b="1" dirty="0">
              <a:solidFill>
                <a:srgbClr val="C00000"/>
              </a:solidFill>
            </a:endParaRPr>
          </a:p>
        </p:txBody>
      </p:sp>
      <p:grpSp>
        <p:nvGrpSpPr>
          <p:cNvPr id="41" name="Group 31"/>
          <p:cNvGrpSpPr/>
          <p:nvPr/>
        </p:nvGrpSpPr>
        <p:grpSpPr>
          <a:xfrm>
            <a:off x="5603449" y="2781651"/>
            <a:ext cx="277647" cy="276819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" name="Freeform 33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8" name="Group 37"/>
          <p:cNvGrpSpPr/>
          <p:nvPr/>
        </p:nvGrpSpPr>
        <p:grpSpPr>
          <a:xfrm>
            <a:off x="5652930" y="5078252"/>
            <a:ext cx="277647" cy="276819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39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76897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3586123" y="4917045"/>
            <a:ext cx="1100760" cy="1036048"/>
          </a:xfrm>
          <a:prstGeom prst="roundRect">
            <a:avLst>
              <a:gd name="adj" fmla="val 9375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lvl="0" algn="ctr">
              <a:defRPr/>
            </a:pPr>
            <a:r>
              <a:rPr lang="id-ID" altLang="id-ID" sz="1400" b="1" kern="0" dirty="0" err="1">
                <a:solidFill>
                  <a:prstClr val="white"/>
                </a:solidFill>
                <a:latin typeface="Signika" panose="02010003020600000004" pitchFamily="50" charset="0"/>
              </a:rPr>
              <a:t>AHLAKi</a:t>
            </a:r>
            <a:endParaRPr lang="id-ID" altLang="id-ID" sz="1400" b="1" kern="0" dirty="0">
              <a:solidFill>
                <a:prstClr val="white"/>
              </a:solidFill>
              <a:latin typeface="Signika" panose="02010003020600000004" pitchFamily="50" charset="0"/>
            </a:endParaRPr>
          </a:p>
        </p:txBody>
      </p:sp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3845125" y="3880998"/>
            <a:ext cx="1100760" cy="1036048"/>
          </a:xfrm>
          <a:prstGeom prst="roundRect">
            <a:avLst>
              <a:gd name="adj" fmla="val 9375"/>
            </a:avLst>
          </a:prstGeom>
          <a:solidFill>
            <a:schemeClr val="accent5"/>
          </a:solidFill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id-ID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" panose="02010003020600000004" pitchFamily="50" charset="0"/>
              </a:rPr>
              <a:t>SOSYAL</a:t>
            </a: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456622" y="2844952"/>
            <a:ext cx="1100760" cy="1036048"/>
          </a:xfrm>
          <a:prstGeom prst="roundRect">
            <a:avLst>
              <a:gd name="adj" fmla="val 9375"/>
            </a:avLst>
          </a:pr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id-ID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" panose="02010003020600000004" pitchFamily="50" charset="0"/>
              </a:rPr>
              <a:t>AKADEMİ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 rot="20684149">
            <a:off x="2906246" y="1866640"/>
            <a:ext cx="1100760" cy="1036048"/>
          </a:xfrm>
          <a:prstGeom prst="roundRect">
            <a:avLst>
              <a:gd name="adj" fmla="val 9375"/>
            </a:avLst>
          </a:prstGeom>
          <a:solidFill>
            <a:schemeClr val="accent5">
              <a:lumMod val="50000"/>
            </a:schemeClr>
          </a:solidFill>
          <a:ln w="9525">
            <a:noFill/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id-ID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ika" panose="02010003020600000004" pitchFamily="50" charset="0"/>
              </a:rPr>
              <a:t>HAFIZLIK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06012" y="2479320"/>
            <a:ext cx="2334927" cy="3875235"/>
            <a:chOff x="1206012" y="2479320"/>
            <a:chExt cx="2334927" cy="3875235"/>
          </a:xfrm>
        </p:grpSpPr>
        <p:sp>
          <p:nvSpPr>
            <p:cNvPr id="7" name="Ellipse 98"/>
            <p:cNvSpPr/>
            <p:nvPr/>
          </p:nvSpPr>
          <p:spPr bwMode="auto">
            <a:xfrm>
              <a:off x="1206012" y="6057070"/>
              <a:ext cx="1581860" cy="297485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id-ID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757832" y="2479320"/>
              <a:ext cx="1783107" cy="3674557"/>
              <a:chOff x="1879600" y="2427657"/>
              <a:chExt cx="1931988" cy="3981365"/>
            </a:xfrm>
            <a:solidFill>
              <a:schemeClr val="bg1">
                <a:lumMod val="50000"/>
              </a:schemeClr>
            </a:solidFill>
          </p:grpSpPr>
          <p:sp>
            <p:nvSpPr>
              <p:cNvPr id="9" name="Rounded Rectangle 8"/>
              <p:cNvSpPr/>
              <p:nvPr/>
            </p:nvSpPr>
            <p:spPr bwMode="auto">
              <a:xfrm rot="3296091" flipH="1">
                <a:off x="2526506" y="2275966"/>
                <a:ext cx="333375" cy="1627188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1879938" y="2427657"/>
                <a:ext cx="823038" cy="823069"/>
              </a:xfrm>
              <a:prstGeom prst="ellipse">
                <a:avLst/>
              </a:pr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 bwMode="auto">
              <a:xfrm>
                <a:off x="1954213" y="3305460"/>
                <a:ext cx="674687" cy="1408112"/>
              </a:xfrm>
              <a:prstGeom prst="roundRect">
                <a:avLst>
                  <a:gd name="adj" fmla="val 29870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 bwMode="auto">
              <a:xfrm>
                <a:off x="1954213" y="4408772"/>
                <a:ext cx="373062" cy="200025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 bwMode="auto">
              <a:xfrm rot="20452300">
                <a:off x="2325688" y="4429410"/>
                <a:ext cx="371475" cy="774700"/>
              </a:xfrm>
              <a:prstGeom prst="roundRect">
                <a:avLst>
                  <a:gd name="adj" fmla="val 40463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 bwMode="auto">
              <a:xfrm rot="14513746">
                <a:off x="2885282" y="2583941"/>
                <a:ext cx="350837" cy="1501775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 bwMode="auto">
              <a:xfrm>
                <a:off x="2413000" y="4916772"/>
                <a:ext cx="373063" cy="1423988"/>
              </a:xfrm>
              <a:prstGeom prst="roundRect">
                <a:avLst>
                  <a:gd name="adj" fmla="val 42456"/>
                </a:avLst>
              </a:prstGeom>
              <a:solidFill>
                <a:schemeClr val="accent5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alt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34" charset="-128"/>
                </a:endParaRPr>
              </a:p>
            </p:txBody>
          </p:sp>
        </p:grpSp>
      </p:grpSp>
      <p:sp>
        <p:nvSpPr>
          <p:cNvPr id="26" name="Rectangle 25"/>
          <p:cNvSpPr/>
          <p:nvPr/>
        </p:nvSpPr>
        <p:spPr>
          <a:xfrm>
            <a:off x="6058496" y="416541"/>
            <a:ext cx="35082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b="1" dirty="0">
                <a:latin typeface="Signika" panose="02010003020600000004" pitchFamily="50" charset="0"/>
                <a:ea typeface="Fira Sans ExtraBold Italic" panose="00000900000000000000" pitchFamily="50" charset="0"/>
                <a:cs typeface="Clear Sans Light" panose="020B0303030202020304" pitchFamily="34" charset="0"/>
              </a:rPr>
              <a:t>YÜKÜMLÜLÜK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603449" y="1563047"/>
            <a:ext cx="277647" cy="276819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33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945965" y="1378292"/>
            <a:ext cx="5800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8113" lvl="1" indent="-34925" algn="just"/>
            <a:r>
              <a:rPr lang="en-US" b="1" dirty="0" err="1"/>
              <a:t>Listeden</a:t>
            </a:r>
            <a:r>
              <a:rPr lang="en-US" b="1" dirty="0"/>
              <a:t> </a:t>
            </a:r>
            <a:r>
              <a:rPr lang="en-US" b="1" dirty="0" err="1"/>
              <a:t>çıkarılan</a:t>
            </a:r>
            <a:r>
              <a:rPr lang="en-US" b="1" dirty="0"/>
              <a:t> </a:t>
            </a:r>
            <a:r>
              <a:rPr lang="en-US" b="1" dirty="0" err="1"/>
              <a:t>okul</a:t>
            </a:r>
            <a:r>
              <a:rPr lang="en-US" b="1" dirty="0"/>
              <a:t> </a:t>
            </a:r>
            <a:r>
              <a:rPr lang="en-US" b="1" dirty="0" err="1"/>
              <a:t>veya</a:t>
            </a:r>
            <a:r>
              <a:rPr lang="en-US" b="1" dirty="0"/>
              <a:t> </a:t>
            </a:r>
            <a:r>
              <a:rPr lang="en-US" b="1" dirty="0" err="1"/>
              <a:t>Kur’an</a:t>
            </a:r>
            <a:r>
              <a:rPr lang="en-US" b="1" dirty="0"/>
              <a:t> </a:t>
            </a:r>
            <a:r>
              <a:rPr lang="en-US" b="1" dirty="0" err="1"/>
              <a:t>kursları</a:t>
            </a:r>
            <a:r>
              <a:rPr lang="en-US" b="1" dirty="0"/>
              <a:t> </a:t>
            </a:r>
            <a:r>
              <a:rPr lang="en-US" b="1" dirty="0" err="1"/>
              <a:t>projeyi</a:t>
            </a:r>
            <a:r>
              <a:rPr lang="en-US" b="1" dirty="0"/>
              <a:t> </a:t>
            </a:r>
            <a:r>
              <a:rPr lang="en-US" b="1" dirty="0" err="1"/>
              <a:t>devam</a:t>
            </a:r>
            <a:r>
              <a:rPr lang="en-US" b="1" dirty="0"/>
              <a:t> </a:t>
            </a:r>
            <a:r>
              <a:rPr lang="en-US" b="1" dirty="0" err="1"/>
              <a:t>ettirmeleri</a:t>
            </a:r>
            <a:r>
              <a:rPr lang="en-US" b="1" dirty="0"/>
              <a:t> </a:t>
            </a:r>
            <a:r>
              <a:rPr lang="en-US" b="1" dirty="0" err="1"/>
              <a:t>hâlinde</a:t>
            </a:r>
            <a:r>
              <a:rPr lang="en-US" b="1" dirty="0"/>
              <a:t>, </a:t>
            </a:r>
            <a:r>
              <a:rPr lang="en-US" b="1" dirty="0" err="1"/>
              <a:t>il</a:t>
            </a:r>
            <a:r>
              <a:rPr lang="en-US" b="1" dirty="0"/>
              <a:t>/</a:t>
            </a:r>
            <a:r>
              <a:rPr lang="en-US" b="1" dirty="0" err="1"/>
              <a:t>ilçe</a:t>
            </a:r>
            <a:r>
              <a:rPr lang="en-US" b="1" dirty="0"/>
              <a:t> </a:t>
            </a:r>
            <a:r>
              <a:rPr lang="en-US" b="1" dirty="0" err="1"/>
              <a:t>millî</a:t>
            </a:r>
            <a:r>
              <a:rPr lang="en-US" b="1" dirty="0"/>
              <a:t> </a:t>
            </a:r>
            <a:r>
              <a:rPr lang="en-US" b="1" dirty="0" err="1"/>
              <a:t>eğitim</a:t>
            </a:r>
            <a:r>
              <a:rPr lang="en-US" b="1" dirty="0"/>
              <a:t> </a:t>
            </a:r>
            <a:r>
              <a:rPr lang="en-US" b="1" dirty="0" err="1"/>
              <a:t>müdürlüklerince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il</a:t>
            </a:r>
            <a:r>
              <a:rPr lang="en-US" b="1" dirty="0"/>
              <a:t>/</a:t>
            </a:r>
            <a:r>
              <a:rPr lang="en-US" b="1" dirty="0" err="1"/>
              <a:t>ilçe</a:t>
            </a:r>
            <a:r>
              <a:rPr lang="en-US" b="1" dirty="0"/>
              <a:t> </a:t>
            </a:r>
            <a:r>
              <a:rPr lang="en-US" b="1" dirty="0" err="1"/>
              <a:t>müftülüklerince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C00000"/>
                </a:solidFill>
              </a:rPr>
              <a:t>uyarılır</a:t>
            </a:r>
            <a:endParaRPr lang="tr-TR" sz="1600" b="1" dirty="0">
              <a:solidFill>
                <a:srgbClr val="C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53117" y="3477614"/>
            <a:ext cx="5778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3188" lvl="1" algn="just"/>
            <a:r>
              <a:rPr lang="en-US" b="1" dirty="0" err="1"/>
              <a:t>Projenin</a:t>
            </a:r>
            <a:r>
              <a:rPr lang="en-US" b="1" dirty="0"/>
              <a:t> </a:t>
            </a:r>
            <a:r>
              <a:rPr lang="en-US" b="1" dirty="0" err="1"/>
              <a:t>uygulanmasında</a:t>
            </a:r>
            <a:r>
              <a:rPr lang="en-US" b="1" dirty="0"/>
              <a:t> MEB </a:t>
            </a:r>
            <a:r>
              <a:rPr lang="en-US" b="1" dirty="0">
                <a:solidFill>
                  <a:srgbClr val="C00000"/>
                </a:solidFill>
              </a:rPr>
              <a:t>Hayat </a:t>
            </a:r>
            <a:r>
              <a:rPr lang="en-US" b="1" dirty="0" err="1">
                <a:solidFill>
                  <a:srgbClr val="C00000"/>
                </a:solidFill>
              </a:rPr>
              <a:t>Boyu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Öğrenme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Genel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Müdürlüğünce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/>
              <a:t>hazırlanan</a:t>
            </a:r>
            <a:r>
              <a:rPr lang="en-US" b="1" dirty="0"/>
              <a:t> </a:t>
            </a:r>
            <a:r>
              <a:rPr lang="en-US" b="1" dirty="0" err="1"/>
              <a:t>Hafızlık</a:t>
            </a:r>
            <a:r>
              <a:rPr lang="en-US" b="1" dirty="0"/>
              <a:t> </a:t>
            </a:r>
            <a:r>
              <a:rPr lang="en-US" b="1" dirty="0" err="1"/>
              <a:t>Eğitimi</a:t>
            </a:r>
            <a:r>
              <a:rPr lang="en-US" b="1" dirty="0"/>
              <a:t> (</a:t>
            </a:r>
            <a:r>
              <a:rPr lang="en-US" b="1" dirty="0" err="1"/>
              <a:t>Hazırlık</a:t>
            </a:r>
            <a:r>
              <a:rPr lang="en-US" b="1" dirty="0"/>
              <a:t>, </a:t>
            </a:r>
            <a:r>
              <a:rPr lang="en-US" b="1" dirty="0" err="1"/>
              <a:t>Hafızlık</a:t>
            </a:r>
            <a:r>
              <a:rPr lang="en-US" b="1" dirty="0"/>
              <a:t>, </a:t>
            </a:r>
            <a:r>
              <a:rPr lang="en-US" b="1" dirty="0" err="1"/>
              <a:t>Pekiştirme</a:t>
            </a:r>
            <a:r>
              <a:rPr lang="en-US" b="1" dirty="0"/>
              <a:t>) </a:t>
            </a:r>
            <a:r>
              <a:rPr lang="en-US" b="1" dirty="0" err="1"/>
              <a:t>modüllerinden</a:t>
            </a:r>
            <a:r>
              <a:rPr lang="en-US" b="1" dirty="0"/>
              <a:t> </a:t>
            </a:r>
            <a:r>
              <a:rPr lang="en-US" b="1" dirty="0" err="1"/>
              <a:t>yararlanılabilir</a:t>
            </a:r>
            <a:r>
              <a:rPr lang="en-US" dirty="0"/>
              <a:t>.</a:t>
            </a:r>
            <a:endParaRPr lang="tr-TR" sz="1600" dirty="0"/>
          </a:p>
        </p:txBody>
      </p:sp>
      <p:grpSp>
        <p:nvGrpSpPr>
          <p:cNvPr id="41" name="Group 31"/>
          <p:cNvGrpSpPr/>
          <p:nvPr/>
        </p:nvGrpSpPr>
        <p:grpSpPr>
          <a:xfrm>
            <a:off x="5595552" y="3742588"/>
            <a:ext cx="277647" cy="276819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" name="Freeform 33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342358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Custom 7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ED1B1B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5875</TotalTime>
  <Words>1231</Words>
  <Application>Microsoft Office PowerPoint</Application>
  <PresentationFormat>Geniş ekran</PresentationFormat>
  <Paragraphs>130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AKNA</dc:creator>
  <cp:lastModifiedBy>yassin hlym</cp:lastModifiedBy>
  <cp:revision>1427</cp:revision>
  <dcterms:created xsi:type="dcterms:W3CDTF">2015-06-05T10:23:02Z</dcterms:created>
  <dcterms:modified xsi:type="dcterms:W3CDTF">2019-12-26T15:16:46Z</dcterms:modified>
</cp:coreProperties>
</file>